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48" r:id="rId1"/>
  </p:sldMasterIdLst>
  <p:sldIdLst>
    <p:sldId id="256" r:id="rId2"/>
    <p:sldId id="287" r:id="rId3"/>
    <p:sldId id="258" r:id="rId4"/>
    <p:sldId id="282" r:id="rId5"/>
    <p:sldId id="276" r:id="rId6"/>
    <p:sldId id="275" r:id="rId7"/>
    <p:sldId id="283" r:id="rId8"/>
    <p:sldId id="265" r:id="rId9"/>
    <p:sldId id="284" r:id="rId10"/>
    <p:sldId id="285" r:id="rId11"/>
    <p:sldId id="271" r:id="rId12"/>
    <p:sldId id="286" r:id="rId13"/>
  </p:sldIdLst>
  <p:sldSz cx="12192000" cy="6858000"/>
  <p:notesSz cx="12192000" cy="6858000"/>
  <p:embeddedFontLst>
    <p:embeddedFont>
      <p:font typeface="Onest Bold" panose="020B0604020202020204" charset="0"/>
      <p:bold r:id="rId14"/>
    </p:embeddedFont>
    <p:embeddedFont>
      <p:font typeface="Onest ExtraBold" panose="020B0604020202020204" charset="0"/>
      <p:bold r:id="rId15"/>
    </p:embeddedFont>
    <p:embeddedFont>
      <p:font typeface="Onest Regular" panose="020B0604020202020204" charset="0"/>
      <p:regular r:id="rId16"/>
    </p:embeddedFont>
    <p:embeddedFont>
      <p:font typeface="Onest SemiBold" panose="020B0604020202020204" charset="0"/>
      <p:bold r:id="rId17"/>
    </p:embeddedFont>
  </p:embeddedFontLst>
  <p:defaultTextStyle>
    <a:defPPr>
      <a:defRPr lang="en-US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78">
          <p15:clr>
            <a:srgbClr val="A4A3A4"/>
          </p15:clr>
        </p15:guide>
        <p15:guide id="2" pos="1323">
          <p15:clr>
            <a:srgbClr val="A4A3A4"/>
          </p15:clr>
        </p15:guide>
        <p15:guide id="3" pos="279">
          <p15:clr>
            <a:srgbClr val="A4A3A4"/>
          </p15:clr>
        </p15:guide>
        <p15:guide id="4" pos="7423">
          <p15:clr>
            <a:srgbClr val="A4A3A4"/>
          </p15:clr>
        </p15:guide>
        <p15:guide id="5" orient="horz" pos="4042">
          <p15:clr>
            <a:srgbClr val="A4A3A4"/>
          </p15:clr>
        </p15:guide>
        <p15:guide id="6" pos="892">
          <p15:clr>
            <a:srgbClr val="A4A3A4"/>
          </p15:clr>
        </p15:guide>
        <p15:guide id="7" pos="733">
          <p15:clr>
            <a:srgbClr val="A4A3A4"/>
          </p15:clr>
        </p15:guide>
        <p15:guide id="8" pos="2547">
          <p15:clr>
            <a:srgbClr val="A4A3A4"/>
          </p15:clr>
        </p15:guide>
        <p15:guide id="9" pos="2094">
          <p15:clr>
            <a:srgbClr val="A4A3A4"/>
          </p15:clr>
        </p15:guide>
        <p15:guide id="10" pos="2706">
          <p15:clr>
            <a:srgbClr val="A4A3A4"/>
          </p15:clr>
        </p15:guide>
        <p15:guide id="11" pos="3160">
          <p15:clr>
            <a:srgbClr val="A4A3A4"/>
          </p15:clr>
        </p15:guide>
        <p15:guide id="12" pos="3318">
          <p15:clr>
            <a:srgbClr val="A4A3A4"/>
          </p15:clr>
        </p15:guide>
        <p15:guide id="13" pos="1504">
          <p15:clr>
            <a:srgbClr val="A4A3A4"/>
          </p15:clr>
        </p15:guide>
        <p15:guide id="14" pos="1935">
          <p15:clr>
            <a:srgbClr val="A4A3A4"/>
          </p15:clr>
        </p15:guide>
        <p15:guide id="15" orient="horz" pos="663">
          <p15:clr>
            <a:srgbClr val="A4A3A4"/>
          </p15:clr>
        </p15:guide>
        <p15:guide id="16" pos="4362">
          <p15:clr>
            <a:srgbClr val="A4A3A4"/>
          </p15:clr>
        </p15:guide>
        <p15:guide id="17" pos="3931">
          <p15:clr>
            <a:srgbClr val="A4A3A4"/>
          </p15:clr>
        </p15:guide>
        <p15:guide id="18" pos="3772">
          <p15:clr>
            <a:srgbClr val="A4A3A4"/>
          </p15:clr>
        </p15:guide>
        <p15:guide id="19" pos="4974">
          <p15:clr>
            <a:srgbClr val="A4A3A4"/>
          </p15:clr>
        </p15:guide>
        <p15:guide id="20" pos="5133">
          <p15:clr>
            <a:srgbClr val="A4A3A4"/>
          </p15:clr>
        </p15:guide>
        <p15:guide id="21" pos="5586">
          <p15:clr>
            <a:srgbClr val="A4A3A4"/>
          </p15:clr>
        </p15:guide>
        <p15:guide id="22" pos="5745">
          <p15:clr>
            <a:srgbClr val="A4A3A4"/>
          </p15:clr>
        </p15:guide>
        <p15:guide id="23" pos="6199">
          <p15:clr>
            <a:srgbClr val="A4A3A4"/>
          </p15:clr>
        </p15:guide>
        <p15:guide id="24" pos="6357">
          <p15:clr>
            <a:srgbClr val="A4A3A4"/>
          </p15:clr>
        </p15:guide>
        <p15:guide id="25" pos="6788">
          <p15:clr>
            <a:srgbClr val="A4A3A4"/>
          </p15:clr>
        </p15:guide>
        <p15:guide id="26" pos="6970">
          <p15:clr>
            <a:srgbClr val="A4A3A4"/>
          </p15:clr>
        </p15:guide>
        <p15:guide id="27" pos="4543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AAA35"/>
    <a:srgbClr val="774395"/>
    <a:srgbClr val="DC4D2B"/>
    <a:srgbClr val="DB49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D5ABB26-0587-4C30-8999-92F81FD0307C}">
  <a:tblStyle styleId="{2D5ABB26-0587-4C30-8999-92F81FD0307C}" styleName="Нет стиля, нет сетки">
    <a:wholeTbl>
      <a:tcTxStyle>
        <a:fontRef idx="minor">
          <a:srgbClr val="000000"/>
        </a:fontRef>
        <a:schemeClr val="tx1"/>
      </a:tcTxStyle>
      <a:tcStyle>
        <a:tcBdr>
          <a:left>
            <a:ln w="12700">
              <a:noFill/>
            </a:ln>
          </a:left>
          <a:right>
            <a:ln w="12700">
              <a:noFill/>
            </a:ln>
          </a:right>
          <a:top>
            <a:ln w="12700">
              <a:noFill/>
            </a:ln>
          </a:top>
          <a:bottom>
            <a:ln w="12700">
              <a:noFill/>
            </a:ln>
          </a:bottom>
          <a:insideH>
            <a:ln w="12700">
              <a:noFill/>
            </a:ln>
          </a:insideH>
          <a:insideV>
            <a:ln w="12700">
              <a:noFill/>
            </a:ln>
          </a:insideV>
        </a:tcBdr>
        <a:fill>
          <a:noFill/>
        </a:fill>
      </a:tcStyle>
    </a:wholeTbl>
    <a:band1H>
      <a:tcStyle>
        <a:tcBdr/>
      </a:tcStyle>
    </a:band1H>
    <a:band2H>
      <a:tcStyle>
        <a:tcBdr/>
      </a:tcStyle>
    </a:band2H>
    <a:band1V>
      <a:tcStyle>
        <a:tcBdr/>
      </a:tcStyle>
    </a:band1V>
    <a:band2V>
      <a:tcStyle>
        <a:tcBdr/>
      </a:tcStyle>
    </a:band2V>
    <a:lastCol>
      <a:tcStyle>
        <a:tcBdr/>
      </a:tcStyle>
    </a:lastCol>
    <a:firstCol>
      <a:tcStyle>
        <a:tcBdr/>
      </a:tcStyle>
    </a:firstCol>
    <a:lastRow>
      <a:tcStyle>
        <a:tcBdr/>
      </a:tcStyle>
    </a:lastRow>
    <a:seCell>
      <a:tcStyle>
        <a:tcBdr/>
      </a:tcStyle>
    </a:seCell>
    <a:swCell>
      <a:tcStyle>
        <a:tcBdr/>
      </a:tcStyle>
    </a:swCell>
    <a:firstRow>
      <a:tcStyle>
        <a:tcBdr/>
      </a:tcStyle>
    </a:firstRow>
    <a:neCell>
      <a:tcStyle>
        <a:tcBdr/>
      </a:tcStyle>
    </a:neCell>
    <a:nwCell>
      <a:tcStyle>
        <a:tcBdr/>
      </a:tcStyle>
    </a:nwCell>
  </a:tblStyle>
  <a:tblStyle styleId="{C083E6E3-FA7D-4D7B-A595-EF9225AFEA82}" styleName="Светлый стиль 1 — акцент 3">
    <a:wholeTbl>
      <a:tcTxStyle>
        <a:fontRef idx="minor">
          <a:srgbClr val="000000"/>
        </a:fontRef>
        <a:schemeClr val="tx1"/>
      </a:tcTxStyle>
      <a:tcStyle>
        <a:tcBdr>
          <a:left>
            <a:ln w="12700">
              <a:noFill/>
            </a:ln>
          </a:left>
          <a:right>
            <a:ln w="12700">
              <a:noFill/>
            </a:ln>
          </a:right>
          <a:top>
            <a:ln w="12700">
              <a:solidFill>
                <a:schemeClr val="accent3"/>
              </a:solidFill>
            </a:ln>
          </a:top>
          <a:bottom>
            <a:ln w="12700">
              <a:solidFill>
                <a:schemeClr val="accent3"/>
              </a:solidFill>
            </a:ln>
          </a:bottom>
          <a:insideH>
            <a:ln w="12700">
              <a:noFill/>
            </a:ln>
          </a:insideH>
          <a:insideV>
            <a:ln w="12700"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band2V>
      <a:tcStyle>
        <a:tcBdr/>
        <a:fill>
          <a:solidFill>
            <a:schemeClr val="accent3">
              <a:alpha val="20000"/>
            </a:schemeClr>
          </a:solidFill>
        </a:fill>
      </a:tcStyle>
    </a:band2V>
    <a:lastCol>
      <a:tcStyle>
        <a:tcBdr/>
      </a:tcStyle>
    </a:lastCol>
    <a:firstCol>
      <a:tcStyle>
        <a:tcBdr/>
      </a:tcStyle>
    </a:firstCol>
    <a:lastRow>
      <a:tcStyle>
        <a:tcBdr>
          <a:top>
            <a:ln w="12700">
              <a:solidFill>
                <a:schemeClr val="accent3"/>
              </a:solidFill>
            </a:ln>
          </a:top>
        </a:tcBdr>
        <a:fill>
          <a:noFill/>
        </a:fill>
      </a:tcStyle>
    </a:lastRow>
    <a:seCell>
      <a:tcStyle>
        <a:tcBdr/>
      </a:tcStyle>
    </a:seCell>
    <a:swCell>
      <a:tcStyle>
        <a:tcBdr/>
      </a:tcStyle>
    </a:swCell>
    <a:firstRow>
      <a:tcStyle>
        <a:tcBdr>
          <a:bottom>
            <a:ln w="12700">
              <a:solidFill>
                <a:schemeClr val="accent3"/>
              </a:solidFill>
            </a:ln>
          </a:bottom>
        </a:tcBdr>
        <a:fill>
          <a:noFill/>
        </a:fill>
      </a:tcStyle>
    </a:firstRow>
    <a:neCell>
      <a:tcStyle>
        <a:tcBdr/>
      </a:tcStyle>
    </a:neCell>
    <a:nwCell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2" autoAdjust="0"/>
    <p:restoredTop sz="94673" autoAdjust="0"/>
  </p:normalViewPr>
  <p:slideViewPr>
    <p:cSldViewPr snapToGrid="0">
      <p:cViewPr varScale="1">
        <p:scale>
          <a:sx n="70" d="100"/>
          <a:sy n="70" d="100"/>
        </p:scale>
        <p:origin x="512" y="52"/>
      </p:cViewPr>
      <p:guideLst>
        <p:guide orient="horz" pos="278"/>
        <p:guide pos="1323"/>
        <p:guide pos="279"/>
        <p:guide pos="7423"/>
        <p:guide orient="horz" pos="4042"/>
        <p:guide pos="892"/>
        <p:guide pos="733"/>
        <p:guide pos="2547"/>
        <p:guide pos="2094"/>
        <p:guide pos="2706"/>
        <p:guide pos="3160"/>
        <p:guide pos="3318"/>
        <p:guide pos="1504"/>
        <p:guide pos="1935"/>
        <p:guide orient="horz" pos="663"/>
        <p:guide pos="4362"/>
        <p:guide pos="3931"/>
        <p:guide pos="3772"/>
        <p:guide pos="4974"/>
        <p:guide pos="5133"/>
        <p:guide pos="5586"/>
        <p:guide pos="5745"/>
        <p:guide pos="6199"/>
        <p:guide pos="6357"/>
        <p:guide pos="6788"/>
        <p:guide pos="6970"/>
        <p:guide pos="454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762599999999999"/>
          <c:y val="3.4770000000000002E-2"/>
          <c:w val="0.422016"/>
          <c:h val="0.87448999999999999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   Показатель 2</c:v>
                </c:pt>
              </c:strCache>
            </c:strRef>
          </c:tx>
          <c:spPr bwMode="auto">
            <a:prstGeom prst="rect">
              <a:avLst/>
            </a:prstGeom>
            <a:solidFill>
              <a:schemeClr val="accent6">
                <a:shade val="76000"/>
              </a:schemeClr>
            </a:soli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503-43FF-9A60-8FE2FC349A3D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   Показатель 1</c:v>
                </c:pt>
              </c:strCache>
            </c:strRef>
          </c:tx>
          <c:spPr bwMode="auto">
            <a:prstGeom prst="rect">
              <a:avLst/>
            </a:prstGeom>
            <a:solidFill>
              <a:schemeClr val="accent6">
                <a:tint val="77000"/>
              </a:schemeClr>
            </a:soli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503-43FF-9A60-8FE2FC349A3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69"/>
        <c:overlap val="-58"/>
        <c:axId val="552095392"/>
        <c:axId val="552097744"/>
      </c:barChart>
      <c:catAx>
        <c:axId val="55209539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 bwMode="auto">
          <a:prstGeom prst="rect">
            <a:avLst/>
          </a:prstGeom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cap="none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Onest Regular"/>
                <a:ea typeface="+mn-ea"/>
                <a:cs typeface="+mn-cs"/>
              </a:defRPr>
            </a:pPr>
            <a:endParaRPr lang="ru-RU"/>
          </a:p>
        </c:txPr>
        <c:crossAx val="552097744"/>
        <c:crosses val="autoZero"/>
        <c:auto val="1"/>
        <c:lblAlgn val="ctr"/>
        <c:lblOffset val="100"/>
        <c:noMultiLvlLbl val="0"/>
      </c:catAx>
      <c:valAx>
        <c:axId val="552097744"/>
        <c:scaling>
          <c:orientation val="minMax"/>
        </c:scaling>
        <c:delete val="0"/>
        <c:axPos val="b"/>
        <c:majorGridlines>
          <c:spPr bwMode="auto">
            <a:prstGeom prst="rect">
              <a:avLst/>
            </a:prstGeom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 bwMode="auto">
            <a:prstGeom prst="rect">
              <a:avLst/>
            </a:prstGeom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General" sourceLinked="1"/>
        <c:majorTickMark val="none"/>
        <c:minorTickMark val="none"/>
        <c:tickLblPos val="nextTo"/>
        <c:spPr>
          <a:prstGeom prst="rect">
            <a:avLst/>
          </a:prstGeom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baseline="0">
                <a:solidFill>
                  <a:schemeClr val="tx1">
                    <a:lumMod val="65000"/>
                    <a:lumOff val="35000"/>
                  </a:schemeClr>
                </a:solidFill>
                <a:latin typeface="Onest Regular"/>
                <a:ea typeface="+mn-ea"/>
                <a:cs typeface="+mn-cs"/>
              </a:defRPr>
            </a:pPr>
            <a:endParaRPr lang="ru-RU"/>
          </a:p>
        </c:txPr>
        <c:crossAx val="552095392"/>
        <c:crosses val="autoZero"/>
        <c:crossBetween val="between"/>
      </c:valAx>
      <c:spPr>
        <a:prstGeom prst="rect">
          <a:avLst/>
        </a:prstGeom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54869800000000002"/>
          <c:y val="3.4770000000000002E-2"/>
          <c:w val="0.41717900000000002"/>
          <c:h val="0.13738600000000001"/>
        </c:manualLayout>
      </c:layout>
      <c:overlay val="0"/>
      <c:spPr>
        <a:prstGeom prst="rect">
          <a:avLst/>
        </a:prstGeom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baseline="0">
              <a:solidFill>
                <a:schemeClr val="tx1">
                  <a:lumMod val="65000"/>
                  <a:lumOff val="35000"/>
                </a:schemeClr>
              </a:solidFill>
              <a:latin typeface="Onest Regular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 bwMode="auto">
    <a:xfrm>
      <a:off x="432706" y="1420097"/>
      <a:ext cx="11191943" cy="4017806"/>
    </a:xfrm>
    <a:prstGeom prst="rect">
      <a:avLst/>
    </a:prstGeom>
    <a:noFill/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withinLinear" id="19">
  <a:schemeClr val="accent6"/>
</cs:colorStyle>
</file>

<file path=ppt/charts/style1.xml><?xml version="1.0" encoding="utf-8"?>
<cs:chartStyle xmlns:cs="http://schemas.microsoft.com/office/drawing/2012/chartStyle" xmlns:a="http://schemas.openxmlformats.org/drawingml/2006/main" id="22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 bwMode="auto">
      <a:prstGeom prst="rect">
        <a:avLst/>
      </a:prstGeom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200" b="0" cap="none" spc="0"/>
  </cs:categoryAxis>
  <cs:chartArea>
    <cs:lnRef idx="0"/>
    <cs:fillRef idx="0"/>
    <cs:effectRef idx="0"/>
    <cs:fontRef idx="minor">
      <a:schemeClr val="dk1"/>
    </cs:fontRef>
    <cs:spPr bwMode="auto">
      <a:prstGeom prst="rect">
        <a:avLst/>
      </a:prstGeom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 bwMode="auto">
      <a:prstGeom prst="rect">
        <a:avLst/>
      </a:prstGeom>
      <a:solidFill>
        <a:schemeClr val="dk1">
          <a:lumMod val="15000"/>
          <a:lumOff val="85000"/>
        </a:schemeClr>
      </a:solidFill>
    </cs:spPr>
    <cs:defRPr sz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 bwMode="auto">
      <a:prstGeom prst="rect">
        <a:avLst/>
      </a:prstGeom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 bwMode="auto">
      <a:prstGeom prst="rect">
        <a:avLst/>
      </a:prstGeom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 bwMode="auto">
      <a:prstGeom prst="rect">
        <a:avLst/>
      </a:prstGeom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 bwMode="auto">
      <a:prstGeom prst="rect">
        <a:avLst/>
      </a:prstGeom>
      <a:solidFill>
        <a:schemeClr val="phClr"/>
      </a:solidFill>
    </cs:spPr>
  </cs:dataPointMarker>
  <cs:dataPointMarkerLayout/>
  <cs:dataPointWireframe>
    <cs:lnRef idx="0">
      <cs:styleClr val="auto"/>
    </cs:lnRef>
    <cs:fillRef idx="0"/>
    <cs:effectRef idx="0"/>
    <cs:fontRef idx="minor">
      <a:schemeClr val="dk1"/>
    </cs:fontRef>
    <cs:spPr bwMode="auto">
      <a:prstGeom prst="rect">
        <a:avLst/>
      </a:prstGeom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 bwMode="auto">
      <a:prstGeom prst="rect">
        <a:avLst/>
      </a:prstGeom>
      <a:ln w="9525">
        <a:solidFill>
          <a:schemeClr val="tx1">
            <a:lumMod val="15000"/>
            <a:lumOff val="85000"/>
          </a:schemeClr>
        </a:solidFill>
      </a:ln>
    </cs:spPr>
    <cs:defRPr sz="1200"/>
  </cs:dataTable>
  <cs:downBar>
    <cs:lnRef idx="0"/>
    <cs:fillRef idx="0"/>
    <cs:effectRef idx="0"/>
    <cs:fontRef idx="minor">
      <a:schemeClr val="dk1"/>
    </cs:fontRef>
    <cs:spPr bwMode="auto">
      <a:prstGeom prst="rect">
        <a:avLst/>
      </a:prstGeom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 bwMode="auto">
      <a:prstGeom prst="rect">
        <a:avLst/>
      </a:prstGeom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 bwMode="auto">
      <a:prstGeom prst="rect">
        <a:avLst/>
      </a:prstGeom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 bwMode="auto">
      <a:prstGeom prst="rect">
        <a:avLst/>
      </a:prstGeom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 bwMode="auto">
      <a:prstGeom prst="rect">
        <a:avLst/>
      </a:prstGeom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 bwMode="auto">
      <a:prstGeom prst="rect">
        <a:avLst/>
      </a:prstGeom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 bwMode="auto">
      <a:prstGeom prst="rect">
        <a:avLst/>
      </a:prstGeom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 bwMode="auto">
      <a:prstGeom prst="rect">
        <a:avLst/>
      </a:prstGeom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200"/>
  </cs:seriesAxis>
  <cs:seriesLine>
    <cs:lnRef idx="0"/>
    <cs:fillRef idx="0"/>
    <cs:effectRef idx="0"/>
    <cs:fontRef idx="minor">
      <a:schemeClr val="dk1"/>
    </cs:fontRef>
    <cs:spPr bwMode="auto">
      <a:prstGeom prst="rect">
        <a:avLst/>
      </a:prstGeom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200" b="0" cap="none" spc="0"/>
  </cs:title>
  <cs:trendline>
    <cs:lnRef idx="0">
      <cs:styleClr val="auto"/>
    </cs:lnRef>
    <cs:fillRef idx="0"/>
    <cs:effectRef idx="0"/>
    <cs:fontRef idx="minor">
      <a:schemeClr val="dk1"/>
    </cs:fontRef>
    <cs:spPr bwMode="auto">
      <a:prstGeom prst="rect">
        <a:avLst/>
      </a:prstGeom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200"/>
  </cs:trendlineLabel>
  <cs:upBar>
    <cs:lnRef idx="0"/>
    <cs:fillRef idx="0"/>
    <cs:effectRef idx="0"/>
    <cs:fontRef idx="minor">
      <a:schemeClr val="dk1"/>
    </cs:fontRef>
    <cs:spPr bwMode="auto">
      <a:prstGeom prst="rect">
        <a:avLst/>
      </a:prstGeom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200"/>
  </cs:valueAxis>
  <cs:wall>
    <cs:lnRef idx="0"/>
    <cs:fillRef idx="0"/>
    <cs:effectRef idx="0"/>
    <cs:fontRef idx="minor">
      <a:schemeClr val="dk1"/>
    </cs:fontRef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0.60201</cdr:x>
      <cdr:y>0.27785</cdr:y>
    </cdr:from>
    <cdr:to>
      <cdr:x>0.94014</cdr:x>
      <cdr:y>0.80641</cdr:y>
    </cdr:to>
    <cdr:sp macro="" textlink="">
      <cdr:nvSpPr>
        <cdr:cNvPr id="2" name="TextBox 10"/>
        <cdr:cNvSpPr txBox="1"/>
      </cdr:nvSpPr>
      <cdr:spPr bwMode="auto">
        <a:xfrm xmlns:a="http://schemas.openxmlformats.org/drawingml/2006/main">
          <a:off x="6737662" y="1116347"/>
          <a:ext cx="3784331" cy="2123658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>
          <a:spAutoFit/>
        </a:bodyPr>
        <a:lstStyle xmlns:a="http://schemas.openxmlformats.org/drawingml/2006/main">
          <a:defPPr>
            <a:defRPr lang="en-US"/>
          </a:defPPr>
          <a:lvl1pPr marL="0" algn="l" defTabSz="914400">
            <a:defRPr sz="18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>
            <a:defRPr sz="18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>
            <a:defRPr sz="18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>
            <a:defRPr sz="18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>
            <a:defRPr sz="18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>
            <a:defRPr sz="18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>
            <a:defRPr sz="18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>
            <a:defRPr sz="18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>
            <a:defRPr sz="18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>
            <a:defRPr/>
          </a:pPr>
          <a:r>
            <a:rPr lang="ru-RU" sz="1200">
              <a:latin typeface="Onest Regular"/>
            </a:rPr>
            <a:t>Основной логотип университета состоит </a:t>
          </a:r>
          <a:br>
            <a:rPr lang="en-US" sz="1200">
              <a:latin typeface="Onest Regular"/>
            </a:rPr>
          </a:br>
          <a:r>
            <a:rPr lang="ru-RU" sz="1200">
              <a:latin typeface="Onest Regular"/>
            </a:rPr>
            <a:t>из знака и надписи. Знак — стилизованное изображение греческой буквы (Пи), заключенное в скругленное зеленое поле. </a:t>
          </a:r>
          <a:endParaRPr lang="en-US" sz="1200">
            <a:latin typeface="Onest Regular"/>
          </a:endParaRPr>
        </a:p>
        <a:p xmlns:a="http://schemas.openxmlformats.org/drawingml/2006/main">
          <a:pPr>
            <a:defRPr/>
          </a:pPr>
          <a:endParaRPr lang="en-US" sz="1200">
            <a:latin typeface="Onest Regular"/>
          </a:endParaRPr>
        </a:p>
        <a:p xmlns:a="http://schemas.openxmlformats.org/drawingml/2006/main">
          <a:pPr>
            <a:defRPr/>
          </a:pPr>
          <a:r>
            <a:rPr lang="ru-RU" sz="1200">
              <a:latin typeface="Onest Regular"/>
            </a:rPr>
            <a:t>Название и дополнительная надпись располагаются рядом со знаком. </a:t>
          </a:r>
          <a:br>
            <a:rPr lang="en-US" sz="1200">
              <a:latin typeface="Onest Regular"/>
            </a:rPr>
          </a:br>
          <a:r>
            <a:rPr lang="ru-RU" sz="1200">
              <a:latin typeface="Onest Regular"/>
            </a:rPr>
            <a:t>Текстовую часть логотипа недопустимо набирать другим шрифтом, искривлять, масштабировать и перемещать внутри фирменного блока.</a:t>
          </a:r>
          <a:endParaRPr lang="en-US" sz="1200">
            <a:latin typeface="Onest Regular"/>
          </a:endParaRPr>
        </a:p>
      </cdr:txBody>
    </cdr:sp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jpg"/><Relationship Id="rId4" Type="http://schemas.openxmlformats.org/officeDocument/2006/relationships/image" Target="../media/image3.sv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jpg"/><Relationship Id="rId4" Type="http://schemas.openxmlformats.org/officeDocument/2006/relationships/image" Target="../media/image3.svg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svg"/><Relationship Id="rId9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13" Type="http://schemas.openxmlformats.org/officeDocument/2006/relationships/image" Target="../media/image20.png"/><Relationship Id="rId3" Type="http://schemas.openxmlformats.org/officeDocument/2006/relationships/image" Target="../media/image16.svg"/><Relationship Id="rId7" Type="http://schemas.openxmlformats.org/officeDocument/2006/relationships/image" Target="../media/image11.png"/><Relationship Id="rId12" Type="http://schemas.openxmlformats.org/officeDocument/2006/relationships/image" Target="../media/image10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png"/><Relationship Id="rId11" Type="http://schemas.openxmlformats.org/officeDocument/2006/relationships/image" Target="../media/image9.png"/><Relationship Id="rId5" Type="http://schemas.openxmlformats.org/officeDocument/2006/relationships/image" Target="../media/image14.svg"/><Relationship Id="rId10" Type="http://schemas.openxmlformats.org/officeDocument/2006/relationships/image" Target="../media/image19.sv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1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Титуль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 bwMode="auto"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 bwMode="auto"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Научно-технологический потенциал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НАУЧНО-ТЕХНОЛОГИЧЕСКИЙ ПОТЕНЦИАЛ</a:t>
            </a: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63AB6C55-58EA-40D4-AEDD-ACF6FA1FB47F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Финальный слайд_4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F66E16C-CFE5-1980-3E61-34E857B2CF2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3" t="778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0" y="0"/>
            <a:ext cx="336831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Контент_1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" name="Номер слайда 3"/>
          <p:cNvSpPr>
            <a:spLocks noGrp="1"/>
          </p:cNvSpPr>
          <p:nvPr>
            <p:ph type="sldNum" sz="quarter" idx="12"/>
          </p:nvPr>
        </p:nvSpPr>
        <p:spPr bwMode="auto">
          <a:xfrm>
            <a:off x="9012621" y="6207648"/>
            <a:ext cx="2743200" cy="365125"/>
          </a:xfrm>
        </p:spPr>
        <p:txBody>
          <a:bodyPr anchor="ctr"/>
          <a:lstStyle>
            <a:lvl1pPr>
              <a:defRPr sz="1600">
                <a:solidFill>
                  <a:schemeClr val="bg1">
                    <a:lumMod val="50000"/>
                  </a:schemeClr>
                </a:solidFill>
                <a:latin typeface="Onest Regular"/>
              </a:defRPr>
            </a:lvl1pPr>
          </a:lstStyle>
          <a:p>
            <a:pPr>
              <a:defRPr/>
            </a:pPr>
            <a:fld id="{63AB6C55-58EA-40D4-AEDD-ACF6FA1FB47F}" type="slidenum">
              <a:rPr lang="en-US"/>
              <a:t>‹#›</a:t>
            </a:fld>
            <a:endParaRPr lang="en-US"/>
          </a:p>
        </p:txBody>
      </p:sp>
      <p:sp>
        <p:nvSpPr>
          <p:cNvPr id="7" name="Заголовок 1"/>
          <p:cNvSpPr>
            <a:spLocks noGrp="1"/>
          </p:cNvSpPr>
          <p:nvPr>
            <p:ph type="title" hasCustomPrompt="1"/>
          </p:nvPr>
        </p:nvSpPr>
        <p:spPr bwMode="auto">
          <a:xfrm>
            <a:off x="7112778" y="366045"/>
            <a:ext cx="3888597" cy="1294625"/>
          </a:xfrm>
        </p:spPr>
        <p:txBody>
          <a:bodyPr anchor="t">
            <a:normAutofit/>
          </a:bodyPr>
          <a:lstStyle>
            <a:lvl1pPr>
              <a:lnSpc>
                <a:spcPct val="90000"/>
              </a:lnSpc>
              <a:defRPr sz="2400">
                <a:latin typeface="Onest SemiBold"/>
              </a:defRPr>
            </a:lvl1pPr>
          </a:lstStyle>
          <a:p>
            <a:pPr>
              <a:defRPr/>
            </a:pPr>
            <a:r>
              <a:rPr lang="ru-RU"/>
              <a:t>Заголовок слайда</a:t>
            </a:r>
            <a:endParaRPr lang="en-US"/>
          </a:p>
        </p:txBody>
      </p:sp>
      <p:sp>
        <p:nvSpPr>
          <p:cNvPr id="10" name="Дата 3"/>
          <p:cNvSpPr>
            <a:spLocks noGrp="1"/>
          </p:cNvSpPr>
          <p:nvPr>
            <p:ph type="dt" sz="half" idx="10"/>
          </p:nvPr>
        </p:nvSpPr>
        <p:spPr bwMode="auto">
          <a:xfrm>
            <a:off x="7112777" y="6207647"/>
            <a:ext cx="3888597" cy="365125"/>
          </a:xfrm>
        </p:spPr>
        <p:txBody>
          <a:bodyPr/>
          <a:lstStyle>
            <a:lvl1pPr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/>
              <a:t>Тема слайда</a:t>
            </a:r>
            <a:endParaRPr lang="en-US"/>
          </a:p>
        </p:txBody>
      </p:sp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11208576" y="488301"/>
            <a:ext cx="554754" cy="47048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Контент_2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" name="Номер слайда 3"/>
          <p:cNvSpPr>
            <a:spLocks noGrp="1"/>
          </p:cNvSpPr>
          <p:nvPr>
            <p:ph type="sldNum" sz="quarter" idx="12"/>
          </p:nvPr>
        </p:nvSpPr>
        <p:spPr bwMode="auto">
          <a:xfrm>
            <a:off x="9103151" y="6207648"/>
            <a:ext cx="2743200" cy="365125"/>
          </a:xfrm>
        </p:spPr>
        <p:txBody>
          <a:bodyPr anchor="ctr"/>
          <a:lstStyle>
            <a:lvl1pPr>
              <a:defRPr sz="1600">
                <a:solidFill>
                  <a:schemeClr val="bg1">
                    <a:lumMod val="50000"/>
                  </a:schemeClr>
                </a:solidFill>
                <a:latin typeface="Onest Regular"/>
              </a:defRPr>
            </a:lvl1pPr>
          </a:lstStyle>
          <a:p>
            <a:pPr>
              <a:defRPr/>
            </a:pPr>
            <a:fld id="{63AB6C55-58EA-40D4-AEDD-ACF6FA1FB47F}" type="slidenum">
              <a:rPr lang="en-US"/>
              <a:t>‹#›</a:t>
            </a:fld>
            <a:endParaRPr lang="en-US"/>
          </a:p>
        </p:txBody>
      </p:sp>
      <p:sp>
        <p:nvSpPr>
          <p:cNvPr id="12" name="Заголовок 1"/>
          <p:cNvSpPr>
            <a:spLocks noGrp="1"/>
          </p:cNvSpPr>
          <p:nvPr>
            <p:ph type="title" hasCustomPrompt="1"/>
          </p:nvPr>
        </p:nvSpPr>
        <p:spPr bwMode="auto">
          <a:xfrm>
            <a:off x="408088" y="366045"/>
            <a:ext cx="9417542" cy="1294625"/>
          </a:xfrm>
        </p:spPr>
        <p:txBody>
          <a:bodyPr anchor="t">
            <a:normAutofit/>
          </a:bodyPr>
          <a:lstStyle>
            <a:lvl1pPr>
              <a:lnSpc>
                <a:spcPct val="90000"/>
              </a:lnSpc>
              <a:defRPr sz="2400">
                <a:latin typeface="Onest SemiBold"/>
              </a:defRPr>
            </a:lvl1pPr>
          </a:lstStyle>
          <a:p>
            <a:pPr>
              <a:defRPr/>
            </a:pPr>
            <a:r>
              <a:rPr lang="ru-RU"/>
              <a:t>Заголовок слайда</a:t>
            </a:r>
            <a:endParaRPr lang="en-US"/>
          </a:p>
        </p:txBody>
      </p:sp>
      <p:sp>
        <p:nvSpPr>
          <p:cNvPr id="16" name="Дата 3"/>
          <p:cNvSpPr>
            <a:spLocks noGrp="1"/>
          </p:cNvSpPr>
          <p:nvPr>
            <p:ph type="dt" sz="half" idx="10"/>
          </p:nvPr>
        </p:nvSpPr>
        <p:spPr bwMode="auto">
          <a:xfrm>
            <a:off x="408088" y="6207647"/>
            <a:ext cx="5597382" cy="365125"/>
          </a:xfrm>
        </p:spPr>
        <p:txBody>
          <a:bodyPr/>
          <a:lstStyle>
            <a:lvl1pPr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/>
              <a:t>Тема слайда</a:t>
            </a:r>
            <a:endParaRPr lang="en-US"/>
          </a:p>
        </p:txBody>
      </p:sp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11208576" y="488301"/>
            <a:ext cx="554754" cy="470487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0EA778C-FC86-4B16-F1EE-CD4DCAD5874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6728221"/>
            <a:ext cx="12192000" cy="12977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Контент_3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11208576" y="488301"/>
            <a:ext cx="554754" cy="470487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6A61E26-10DF-0D30-63F0-835083EFAF7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6728221"/>
            <a:ext cx="12192000" cy="12977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Контент_4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" name="Номер слайда 3"/>
          <p:cNvSpPr>
            <a:spLocks noGrp="1"/>
          </p:cNvSpPr>
          <p:nvPr>
            <p:ph type="sldNum" sz="quarter" idx="12"/>
          </p:nvPr>
        </p:nvSpPr>
        <p:spPr bwMode="auto">
          <a:xfrm>
            <a:off x="9103151" y="6207648"/>
            <a:ext cx="2743200" cy="365125"/>
          </a:xfrm>
        </p:spPr>
        <p:txBody>
          <a:bodyPr anchor="ctr"/>
          <a:lstStyle>
            <a:lvl1pPr>
              <a:defRPr sz="1600">
                <a:solidFill>
                  <a:schemeClr val="bg1">
                    <a:lumMod val="50000"/>
                  </a:schemeClr>
                </a:solidFill>
                <a:latin typeface="Onest Regular"/>
              </a:defRPr>
            </a:lvl1pPr>
          </a:lstStyle>
          <a:p>
            <a:pPr>
              <a:defRPr/>
            </a:pPr>
            <a:fld id="{63AB6C55-58EA-40D4-AEDD-ACF6FA1FB47F}" type="slidenum">
              <a:rPr lang="en-US"/>
              <a:t>‹#›</a:t>
            </a:fld>
            <a:endParaRPr lang="en-US"/>
          </a:p>
        </p:txBody>
      </p:sp>
      <p:sp>
        <p:nvSpPr>
          <p:cNvPr id="7" name="Заголовок 1"/>
          <p:cNvSpPr>
            <a:spLocks noGrp="1"/>
          </p:cNvSpPr>
          <p:nvPr>
            <p:ph type="title" hasCustomPrompt="1"/>
          </p:nvPr>
        </p:nvSpPr>
        <p:spPr bwMode="auto">
          <a:xfrm>
            <a:off x="408088" y="366045"/>
            <a:ext cx="9407382" cy="1294625"/>
          </a:xfrm>
        </p:spPr>
        <p:txBody>
          <a:bodyPr anchor="t">
            <a:normAutofit/>
          </a:bodyPr>
          <a:lstStyle>
            <a:lvl1pPr>
              <a:lnSpc>
                <a:spcPct val="90000"/>
              </a:lnSpc>
              <a:defRPr sz="2400">
                <a:latin typeface="Onest SemiBold"/>
              </a:defRPr>
            </a:lvl1pPr>
          </a:lstStyle>
          <a:p>
            <a:pPr>
              <a:defRPr/>
            </a:pPr>
            <a:r>
              <a:rPr lang="ru-RU"/>
              <a:t>Заголовок слайда</a:t>
            </a:r>
            <a:endParaRPr lang="en-US"/>
          </a:p>
        </p:txBody>
      </p:sp>
      <p:sp>
        <p:nvSpPr>
          <p:cNvPr id="11" name="Дата 3"/>
          <p:cNvSpPr>
            <a:spLocks noGrp="1"/>
          </p:cNvSpPr>
          <p:nvPr>
            <p:ph type="dt" sz="half" idx="10"/>
          </p:nvPr>
        </p:nvSpPr>
        <p:spPr bwMode="auto">
          <a:xfrm>
            <a:off x="408088" y="6207647"/>
            <a:ext cx="5597382" cy="365125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ru-RU"/>
              <a:t>Тема слайда</a:t>
            </a:r>
            <a:endParaRPr lang="en-US"/>
          </a:p>
        </p:txBody>
      </p:sp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11208576" y="488301"/>
            <a:ext cx="554754" cy="47048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Контент_5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FB65870-F8AB-EEA2-3C9B-84B6BE0CE7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6728221"/>
            <a:ext cx="12192000" cy="12977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Пусто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3323218" y="2814781"/>
            <a:ext cx="1201157" cy="107445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0" y="0"/>
            <a:ext cx="336831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Титул_1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45A5FDD-DE0A-B094-E452-1DBFF2D0D0C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7"/>
          <a:stretch/>
        </p:blipFill>
        <p:spPr>
          <a:xfrm>
            <a:off x="438151" y="443508"/>
            <a:ext cx="7486650" cy="4280892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D0867AF-CAF3-7B55-C0A5-FCC5DE988BC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6728221"/>
            <a:ext cx="12192000" cy="12977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5"/>
          <a:stretch/>
        </p:blipFill>
        <p:spPr bwMode="auto">
          <a:xfrm>
            <a:off x="0" y="0"/>
            <a:ext cx="3368310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6"/>
          <a:stretch/>
        </p:blipFill>
        <p:spPr bwMode="auto">
          <a:xfrm>
            <a:off x="11212497" y="443914"/>
            <a:ext cx="550832" cy="46716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1_Титул_1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11212497" y="443914"/>
            <a:ext cx="550832" cy="467161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C8BB583-3305-A42C-7EBF-BF6F37C3FDE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6728221"/>
            <a:ext cx="12192000" cy="12977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99B1087-3926-DD22-5F81-568B7043A55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2" t="12430" r="1" b="13205"/>
          <a:stretch/>
        </p:blipFill>
        <p:spPr>
          <a:xfrm>
            <a:off x="412749" y="420180"/>
            <a:ext cx="7521576" cy="423754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2_Титул_1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11212497" y="443914"/>
            <a:ext cx="550832" cy="46716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B12A0A5-AF0C-D694-5C74-F6F633D07FC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6728221"/>
            <a:ext cx="12192000" cy="12977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11CA289-490B-68EC-DE4D-D5C78C11FA4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753"/>
          <a:stretch/>
        </p:blipFill>
        <p:spPr>
          <a:xfrm>
            <a:off x="447674" y="434147"/>
            <a:ext cx="7458076" cy="4261678"/>
          </a:xfrm>
          <a:prstGeom prst="rect">
            <a:avLst/>
          </a:prstGeom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3_Титул_1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0F41A69-B04E-A511-5119-BC02892CF2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24" t="-335"/>
          <a:stretch/>
        </p:blipFill>
        <p:spPr>
          <a:xfrm>
            <a:off x="-152400" y="-85725"/>
            <a:ext cx="4186000" cy="570568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069B77B-CBD8-43D5-5FF7-9CBFF64A30E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800000">
            <a:off x="-85726" y="5554493"/>
            <a:ext cx="6291769" cy="142733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682FF7F-F812-4187-F4B9-0C09E6E1468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5400000">
            <a:off x="9797787" y="1049970"/>
            <a:ext cx="3615631" cy="138234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E3DACD8-9901-63A7-98BE-5CB7CDEF7B62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032250" y="2400300"/>
            <a:ext cx="6884452" cy="3162299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B6E044B-BB7A-33D7-D159-91C697672D51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/>
        </p:blipFill>
        <p:spPr bwMode="auto">
          <a:xfrm>
            <a:off x="4586364" y="443914"/>
            <a:ext cx="701302" cy="59477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Новый раздел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C96239D-47D0-2DFB-9AE9-108EB901E17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2753" y="1394435"/>
            <a:ext cx="12046494" cy="5463565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51B7C6C-9809-7B63-9F54-75394F4B9E2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 userDrawn="1"/>
        </p:nvPicPr>
        <p:blipFill>
          <a:blip r:embed="rId6"/>
          <a:stretch/>
        </p:blipFill>
        <p:spPr bwMode="auto">
          <a:xfrm>
            <a:off x="72753" y="1394435"/>
            <a:ext cx="12046494" cy="546356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CF3E3FF-84E9-4DDD-5563-ABDCB1745BAA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5400000">
            <a:off x="-1085851" y="1085853"/>
            <a:ext cx="2419352" cy="24765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144D142-42AB-1F6D-E22D-429B1DE30D50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5400000">
            <a:off x="-55530" y="300038"/>
            <a:ext cx="847725" cy="24765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F3F2912-3A4C-BDE1-7A6F-DCF9EAF8F98E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10800000">
            <a:off x="2577830" y="6610988"/>
            <a:ext cx="9614170" cy="24701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CEDF381-8388-480E-666D-9E0AC2346ADC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 rot="10800000">
            <a:off x="8394969" y="6365546"/>
            <a:ext cx="3797030" cy="247012"/>
          </a:xfrm>
          <a:prstGeom prst="rect">
            <a:avLst/>
          </a:prstGeom>
        </p:spPr>
      </p:pic>
      <p:sp>
        <p:nvSpPr>
          <p:cNvPr id="14" name="Заголовок 1"/>
          <p:cNvSpPr>
            <a:spLocks noGrp="1"/>
          </p:cNvSpPr>
          <p:nvPr>
            <p:ph type="ctrTitle" hasCustomPrompt="1"/>
          </p:nvPr>
        </p:nvSpPr>
        <p:spPr bwMode="auto">
          <a:xfrm>
            <a:off x="700775" y="1122363"/>
            <a:ext cx="9967225" cy="1278072"/>
          </a:xfrm>
        </p:spPr>
        <p:txBody>
          <a:bodyPr anchor="t">
            <a:normAutofit/>
          </a:bodyPr>
          <a:lstStyle>
            <a:lvl1pPr algn="l">
              <a:defRPr sz="5400">
                <a:solidFill>
                  <a:schemeClr val="bg1"/>
                </a:solidFill>
                <a:latin typeface="Onest SemiBold"/>
              </a:defRPr>
            </a:lvl1pPr>
          </a:lstStyle>
          <a:p>
            <a:pPr>
              <a:defRPr/>
            </a:pPr>
            <a:r>
              <a:rPr lang="ru-RU"/>
              <a:t>Заголовок нового раздела</a:t>
            </a:r>
            <a:endParaRPr lang="en-US"/>
          </a:p>
        </p:txBody>
      </p:sp>
      <p:sp>
        <p:nvSpPr>
          <p:cNvPr id="15" name="Заголовок 1"/>
          <p:cNvSpPr txBox="1"/>
          <p:nvPr userDrawn="1"/>
        </p:nvSpPr>
        <p:spPr bwMode="auto">
          <a:xfrm>
            <a:off x="700774" y="4931863"/>
            <a:ext cx="9967225" cy="127807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5400">
                <a:solidFill>
                  <a:schemeClr val="bg1"/>
                </a:solidFill>
                <a:latin typeface="Onest Bold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>
                <a:latin typeface="Onest SemiBold"/>
              </a:rPr>
              <a:t>01</a:t>
            </a:r>
            <a:endParaRPr lang="en-US">
              <a:latin typeface="Onest SemiBold"/>
            </a:endParaRPr>
          </a:p>
        </p:txBody>
      </p:sp>
      <p:sp>
        <p:nvSpPr>
          <p:cNvPr id="16" name="Подзаголовок 2"/>
          <p:cNvSpPr>
            <a:spLocks noGrp="1"/>
          </p:cNvSpPr>
          <p:nvPr>
            <p:ph type="subTitle" idx="1" hasCustomPrompt="1"/>
          </p:nvPr>
        </p:nvSpPr>
        <p:spPr bwMode="auto">
          <a:xfrm>
            <a:off x="691081" y="2687637"/>
            <a:ext cx="91440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Onest SemiBold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ru-RU"/>
              <a:t>Подзаголовок раздела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Финаль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BBDE96F-66BD-7BEF-E96E-1B76492650F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347"/>
          <a:stretch/>
        </p:blipFill>
        <p:spPr>
          <a:xfrm>
            <a:off x="0" y="1"/>
            <a:ext cx="8414535" cy="6858000"/>
          </a:xfrm>
          <a:prstGeom prst="rect">
            <a:avLst/>
          </a:prstGeom>
        </p:spPr>
      </p:pic>
      <p:sp>
        <p:nvSpPr>
          <p:cNvPr id="18" name="Заголовок 1"/>
          <p:cNvSpPr>
            <a:spLocks noGrp="1"/>
          </p:cNvSpPr>
          <p:nvPr>
            <p:ph type="ctrTitle" hasCustomPrompt="1"/>
          </p:nvPr>
        </p:nvSpPr>
        <p:spPr bwMode="auto">
          <a:xfrm>
            <a:off x="485775" y="1327779"/>
            <a:ext cx="7662863" cy="1398775"/>
          </a:xfrm>
        </p:spPr>
        <p:txBody>
          <a:bodyPr anchor="t">
            <a:normAutofit/>
          </a:bodyPr>
          <a:lstStyle>
            <a:lvl1pPr algn="l">
              <a:defRPr sz="5400" b="0">
                <a:solidFill>
                  <a:schemeClr val="bg1"/>
                </a:solidFill>
                <a:latin typeface="Onest SemiBold"/>
              </a:defRPr>
            </a:lvl1pPr>
          </a:lstStyle>
          <a:p>
            <a:pPr>
              <a:lnSpc>
                <a:spcPct val="90000"/>
              </a:lnSpc>
              <a:defRPr/>
            </a:pPr>
            <a:r>
              <a:rPr lang="ru-RU" sz="5400">
                <a:solidFill>
                  <a:schemeClr val="bg1"/>
                </a:solidFill>
                <a:latin typeface="Onest SemiBold"/>
                <a:ea typeface="Rubik SemiBold"/>
                <a:cs typeface="Arial"/>
              </a:rPr>
              <a:t>БЛАГОДАРЮ </a:t>
            </a:r>
            <a:br>
              <a:rPr lang="ru-RU" sz="5400">
                <a:solidFill>
                  <a:schemeClr val="bg1"/>
                </a:solidFill>
                <a:latin typeface="Onest SemiBold"/>
                <a:ea typeface="Rubik SemiBold"/>
                <a:cs typeface="Arial"/>
              </a:rPr>
            </a:br>
            <a:r>
              <a:rPr lang="ru-RU" sz="5400">
                <a:solidFill>
                  <a:schemeClr val="bg1"/>
                </a:solidFill>
                <a:latin typeface="Onest SemiBold"/>
                <a:ea typeface="Rubik SemiBold"/>
                <a:cs typeface="Arial"/>
              </a:rPr>
              <a:t>ЗА ВНИМАНИЕ!</a:t>
            </a:r>
            <a:endParaRPr lang="en-US" sz="5400" i="0" u="none" strike="noStrike" cap="none">
              <a:solidFill>
                <a:schemeClr val="bg1"/>
              </a:solidFill>
              <a:latin typeface="Onest SemiBold"/>
              <a:ea typeface="Rubik SemiBold"/>
              <a:cs typeface="Arial"/>
            </a:endParaRPr>
          </a:p>
        </p:txBody>
      </p:sp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10978286" y="443913"/>
            <a:ext cx="785043" cy="665795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3A2F82B-63BA-9218-190C-548C7866F67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3102429"/>
            <a:ext cx="6327321" cy="8980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Финальный слайд_2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61951FB-ED2D-6ACA-03E7-F9429CA507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18" t="16020" r="21256"/>
          <a:stretch/>
        </p:blipFill>
        <p:spPr>
          <a:xfrm>
            <a:off x="0" y="0"/>
            <a:ext cx="8380520" cy="6858000"/>
          </a:xfrm>
          <a:prstGeom prst="rect">
            <a:avLst/>
          </a:prstGeom>
        </p:spPr>
      </p:pic>
      <p:sp>
        <p:nvSpPr>
          <p:cNvPr id="18" name="Заголовок 1"/>
          <p:cNvSpPr>
            <a:spLocks noGrp="1"/>
          </p:cNvSpPr>
          <p:nvPr>
            <p:ph type="ctrTitle" hasCustomPrompt="1"/>
          </p:nvPr>
        </p:nvSpPr>
        <p:spPr bwMode="auto">
          <a:xfrm>
            <a:off x="485775" y="1327779"/>
            <a:ext cx="7662863" cy="1398775"/>
          </a:xfrm>
        </p:spPr>
        <p:txBody>
          <a:bodyPr anchor="t">
            <a:normAutofit/>
          </a:bodyPr>
          <a:lstStyle>
            <a:lvl1pPr algn="l">
              <a:defRPr sz="5400" b="0">
                <a:solidFill>
                  <a:schemeClr val="bg1"/>
                </a:solidFill>
                <a:latin typeface="Onest SemiBold"/>
              </a:defRPr>
            </a:lvl1pPr>
          </a:lstStyle>
          <a:p>
            <a:pPr>
              <a:lnSpc>
                <a:spcPct val="90000"/>
              </a:lnSpc>
              <a:defRPr/>
            </a:pPr>
            <a:r>
              <a:rPr lang="ru-RU" sz="5400">
                <a:solidFill>
                  <a:schemeClr val="bg1"/>
                </a:solidFill>
                <a:latin typeface="Onest SemiBold"/>
                <a:ea typeface="Rubik SemiBold"/>
                <a:cs typeface="Arial"/>
              </a:rPr>
              <a:t>БЛАГОДАРЮ </a:t>
            </a:r>
            <a:br>
              <a:rPr lang="ru-RU" sz="5400">
                <a:solidFill>
                  <a:schemeClr val="bg1"/>
                </a:solidFill>
                <a:latin typeface="Onest SemiBold"/>
                <a:ea typeface="Rubik SemiBold"/>
                <a:cs typeface="Arial"/>
              </a:rPr>
            </a:br>
            <a:r>
              <a:rPr lang="ru-RU" sz="5400">
                <a:solidFill>
                  <a:schemeClr val="bg1"/>
                </a:solidFill>
                <a:latin typeface="Onest SemiBold"/>
                <a:ea typeface="Rubik SemiBold"/>
                <a:cs typeface="Arial"/>
              </a:rPr>
              <a:t>ЗА ВНИМАНИЕ!</a:t>
            </a:r>
            <a:endParaRPr lang="en-US" sz="5400" i="0" u="none" strike="noStrike" cap="none">
              <a:solidFill>
                <a:schemeClr val="bg1"/>
              </a:solidFill>
              <a:latin typeface="Onest SemiBold"/>
              <a:ea typeface="Rubik SemiBold"/>
              <a:cs typeface="Arial"/>
            </a:endParaRPr>
          </a:p>
        </p:txBody>
      </p:sp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10978286" y="443913"/>
            <a:ext cx="785043" cy="665795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79E2E59-158A-3734-1BC5-9F296D4E598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3102429"/>
            <a:ext cx="6327321" cy="8980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Финальный слайд_3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C50ABD2-8B31-9301-E8EA-103E0647A2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0" y="0"/>
            <a:ext cx="336831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Научно-технологический потенциал</a:t>
            </a:r>
            <a:endParaRPr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/>
              <a:t>НАУЧНО-ТЕХНОЛОГИЧЕСКИЙ ПОТЕНЦИАЛ</a:t>
            </a: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3AB6C55-58EA-40D4-AEDD-ACF6FA1FB47F}" type="slidenum">
              <a:rPr lang="en-US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hf hdr="0"/>
  <p:txStyles>
    <p:titleStyle>
      <a:lvl1pPr algn="l" defTabSz="914400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8.png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 bwMode="auto">
          <a:xfrm>
            <a:off x="1055180" y="4693708"/>
            <a:ext cx="10490523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4500" dirty="0">
                <a:latin typeface="Onest ExtraBold"/>
                <a:ea typeface="Rubik SemiBold"/>
                <a:cs typeface="Arial"/>
              </a:rPr>
              <a:t>ТЕМА ВЫПУСКНОЙ КВАЛИФИКАЦИОННОЙ РАБОТЫ</a:t>
            </a:r>
            <a:endParaRPr lang="en-US" sz="4500" i="0" u="none" strike="noStrike" cap="none" dirty="0">
              <a:latin typeface="Onest ExtraBold"/>
              <a:ea typeface="Rubik SemiBold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 bwMode="auto">
          <a:xfrm>
            <a:off x="8032328" y="3309771"/>
            <a:ext cx="3847802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/>
            </a:pPr>
            <a:r>
              <a:rPr lang="ru-RU" sz="1600" i="0" u="none" strike="noStrike" cap="none" dirty="0">
                <a:solidFill>
                  <a:srgbClr val="002060"/>
                </a:solidFill>
                <a:latin typeface="Onest SemiBold"/>
                <a:ea typeface="Rubik SemiBold"/>
                <a:cs typeface="Rubik SemiBold"/>
              </a:rPr>
              <a:t>Иванов</a:t>
            </a:r>
          </a:p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/>
            </a:pPr>
            <a:r>
              <a:rPr lang="ru-RU" sz="1600" dirty="0">
                <a:solidFill>
                  <a:srgbClr val="002060"/>
                </a:solidFill>
                <a:latin typeface="Onest SemiBold"/>
              </a:rPr>
              <a:t>Иван Иванович</a:t>
            </a:r>
            <a:endParaRPr dirty="0">
              <a:solidFill>
                <a:srgbClr val="002060"/>
              </a:solidFill>
            </a:endParaRPr>
          </a:p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/>
            </a:pPr>
            <a:r>
              <a:rPr lang="ru-RU" sz="1400" dirty="0">
                <a:latin typeface="Onest Regular"/>
              </a:rPr>
              <a:t>студент группы 0123456789</a:t>
            </a:r>
            <a:endParaRPr lang="en-US" sz="1400" dirty="0">
              <a:latin typeface="Onest Regular"/>
            </a:endParaRPr>
          </a:p>
        </p:txBody>
      </p:sp>
      <p:sp>
        <p:nvSpPr>
          <p:cNvPr id="7" name="TextBox 6"/>
          <p:cNvSpPr txBox="1"/>
          <p:nvPr/>
        </p:nvSpPr>
        <p:spPr bwMode="auto">
          <a:xfrm>
            <a:off x="-423743" y="4076535"/>
            <a:ext cx="6724185" cy="8725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65000"/>
              </a:lnSpc>
              <a:defRPr/>
            </a:pPr>
            <a:r>
              <a:rPr lang="ru-RU" sz="7800" i="0" u="none" strike="noStrike" cap="none" dirty="0">
                <a:solidFill>
                  <a:srgbClr val="8840FF"/>
                </a:solidFill>
                <a:latin typeface="Onest ExtraBold"/>
                <a:ea typeface="Rubik SemiBold"/>
                <a:cs typeface="Arial"/>
              </a:rPr>
              <a:t>   </a:t>
            </a:r>
            <a:r>
              <a:rPr lang="ru-RU" sz="7800" i="0" u="none" strike="noStrike" cap="none" dirty="0">
                <a:solidFill>
                  <a:srgbClr val="002060"/>
                </a:solidFill>
                <a:latin typeface="Onest ExtraBold"/>
                <a:ea typeface="Rubik SemiBold"/>
                <a:cs typeface="Arial"/>
              </a:rPr>
              <a:t>ТЕМА ВКР</a:t>
            </a:r>
            <a:endParaRPr lang="en-US" sz="7800" i="0" u="none" strike="noStrike" cap="none" dirty="0">
              <a:solidFill>
                <a:srgbClr val="002060"/>
              </a:solidFill>
              <a:latin typeface="Onest ExtraBold"/>
              <a:ea typeface="Rubik SemiBold"/>
              <a:cs typeface="Arial"/>
            </a:endParaRPr>
          </a:p>
        </p:txBody>
      </p: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DED4DD7B-0AC6-AD50-7174-970D1B5DB410}"/>
              </a:ext>
            </a:extLst>
          </p:cNvPr>
          <p:cNvGrpSpPr/>
          <p:nvPr/>
        </p:nvGrpSpPr>
        <p:grpSpPr>
          <a:xfrm>
            <a:off x="7889668" y="419934"/>
            <a:ext cx="4302332" cy="828791"/>
            <a:chOff x="7889668" y="419934"/>
            <a:chExt cx="4302332" cy="828791"/>
          </a:xfrm>
        </p:grpSpPr>
        <p:sp>
          <p:nvSpPr>
            <p:cNvPr id="14" name="TextBox 13"/>
            <p:cNvSpPr txBox="1"/>
            <p:nvPr/>
          </p:nvSpPr>
          <p:spPr bwMode="auto">
            <a:xfrm>
              <a:off x="7889668" y="480385"/>
              <a:ext cx="182890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  <a:defRPr/>
              </a:pPr>
              <a:r>
                <a:rPr lang="ru-RU" sz="1400" i="0" u="none" strike="noStrike" cap="none" dirty="0">
                  <a:solidFill>
                    <a:srgbClr val="002060"/>
                  </a:solidFill>
                  <a:latin typeface="Onest SemiBold"/>
                  <a:ea typeface="Rubik SemiBold"/>
                  <a:cs typeface="Rubik SemiBold"/>
                </a:rPr>
                <a:t>2025</a:t>
              </a:r>
              <a:endParaRPr lang="en-US" sz="1400" dirty="0">
                <a:solidFill>
                  <a:srgbClr val="002060"/>
                </a:solidFill>
                <a:latin typeface="Onest SemiBold"/>
              </a:endParaRPr>
            </a:p>
          </p:txBody>
        </p:sp>
        <p:grpSp>
          <p:nvGrpSpPr>
            <p:cNvPr id="6" name="Группа 5">
              <a:extLst>
                <a:ext uri="{FF2B5EF4-FFF2-40B4-BE49-F238E27FC236}">
                  <a16:creationId xmlns:a16="http://schemas.microsoft.com/office/drawing/2014/main" id="{EAA9BE5B-C005-271F-5ADA-40B5C8423849}"/>
                </a:ext>
              </a:extLst>
            </p:cNvPr>
            <p:cNvGrpSpPr/>
            <p:nvPr/>
          </p:nvGrpSpPr>
          <p:grpSpPr>
            <a:xfrm>
              <a:off x="8412480" y="419934"/>
              <a:ext cx="3779520" cy="828791"/>
              <a:chOff x="8412480" y="419934"/>
              <a:chExt cx="3779520" cy="828791"/>
            </a:xfrm>
          </p:grpSpPr>
          <p:pic>
            <p:nvPicPr>
              <p:cNvPr id="3" name="Рисунок 2">
                <a:extLst>
                  <a:ext uri="{FF2B5EF4-FFF2-40B4-BE49-F238E27FC236}">
                    <a16:creationId xmlns:a16="http://schemas.microsoft.com/office/drawing/2014/main" id="{522A3363-4DFA-5BD3-FA6F-5D3E654230C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rcRect l="4711"/>
              <a:stretch/>
            </p:blipFill>
            <p:spPr>
              <a:xfrm>
                <a:off x="8412480" y="419934"/>
                <a:ext cx="3467650" cy="828791"/>
              </a:xfrm>
              <a:prstGeom prst="rect">
                <a:avLst/>
              </a:prstGeom>
            </p:spPr>
          </p:pic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8304F78-2A74-633D-A7E6-093298C6F7FA}"/>
                  </a:ext>
                </a:extLst>
              </p:cNvPr>
              <p:cNvSpPr txBox="1"/>
              <p:nvPr/>
            </p:nvSpPr>
            <p:spPr bwMode="auto">
              <a:xfrm>
                <a:off x="10629837" y="597697"/>
                <a:ext cx="1562163" cy="55399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 marL="0" marR="0" lvl="0" indent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00"/>
                  <a:buFont typeface="Arial"/>
                  <a:buNone/>
                  <a:defRPr/>
                </a:pPr>
                <a:r>
                  <a:rPr lang="ru-RU" sz="1000" b="1" dirty="0">
                    <a:latin typeface="Onest Regular"/>
                    <a:cs typeface="Rubik SemiBold"/>
                  </a:rPr>
                  <a:t>Высшая школа бизнес-инжиниринга</a:t>
                </a:r>
              </a:p>
              <a:p>
                <a:pPr marL="0" marR="0" lvl="0" indent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00"/>
                  <a:buFont typeface="Arial"/>
                  <a:buNone/>
                  <a:defRPr/>
                </a:pPr>
                <a:endParaRPr lang="en-US" sz="1000" b="1" dirty="0">
                  <a:latin typeface="Onest Regular"/>
                </a:endParaRPr>
              </a:p>
            </p:txBody>
          </p:sp>
        </p:grpSp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3C437D2-0008-32C0-0BD9-72C87787715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3183" t="58818" r="57037" b="32697"/>
          <a:stretch/>
        </p:blipFill>
        <p:spPr>
          <a:xfrm>
            <a:off x="3027045" y="6724185"/>
            <a:ext cx="3068955" cy="13381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63AB6C55-58EA-40D4-AEDD-ACF6FA1FB47F}" type="slidenum">
              <a:rPr lang="en-US"/>
              <a:t>10</a:t>
            </a:fld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Научная инфраструктура СПбПУ</a:t>
            </a:r>
            <a:endParaRPr lang="en-US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Научная инфраструктура СПбПУ</a:t>
            </a:r>
          </a:p>
        </p:txBody>
      </p:sp>
      <p:sp>
        <p:nvSpPr>
          <p:cNvPr id="8" name="TextBox 7"/>
          <p:cNvSpPr txBox="1"/>
          <p:nvPr/>
        </p:nvSpPr>
        <p:spPr bwMode="auto">
          <a:xfrm>
            <a:off x="4597275" y="1006974"/>
            <a:ext cx="5663293" cy="76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ru-RU" sz="1600" dirty="0">
                <a:latin typeface="Onest SemiBold"/>
              </a:rPr>
              <a:t>Лидирующие места </a:t>
            </a:r>
            <a:br>
              <a:rPr lang="ru-RU" sz="1600" dirty="0">
                <a:latin typeface="Onest SemiBold"/>
              </a:rPr>
            </a:br>
            <a:r>
              <a:rPr lang="ru-RU" sz="1600" dirty="0">
                <a:latin typeface="Onest SemiBold"/>
              </a:rPr>
              <a:t>на российском и мировом рынках </a:t>
            </a:r>
            <a:br>
              <a:rPr lang="ru-RU" sz="1600" dirty="0">
                <a:latin typeface="Onest SemiBold"/>
              </a:rPr>
            </a:br>
            <a:r>
              <a:rPr lang="ru-RU" sz="1600" dirty="0">
                <a:solidFill>
                  <a:srgbClr val="3AAA35"/>
                </a:solidFill>
                <a:latin typeface="Onest SemiBold"/>
              </a:rPr>
              <a:t>в различных сегментах</a:t>
            </a:r>
            <a:endParaRPr dirty="0">
              <a:solidFill>
                <a:srgbClr val="3AAA35"/>
              </a:solidFill>
            </a:endParaRPr>
          </a:p>
        </p:txBody>
      </p:sp>
      <p:sp>
        <p:nvSpPr>
          <p:cNvPr id="9" name="TextBox 8"/>
          <p:cNvSpPr txBox="1"/>
          <p:nvPr/>
        </p:nvSpPr>
        <p:spPr bwMode="auto">
          <a:xfrm>
            <a:off x="4597275" y="1869224"/>
            <a:ext cx="5665843" cy="2206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000" indent="-180000">
              <a:lnSpc>
                <a:spcPct val="90000"/>
              </a:lnSpc>
              <a:spcBef>
                <a:spcPts val="600"/>
              </a:spcBef>
              <a:buClr>
                <a:srgbClr val="3AAA35"/>
              </a:buClr>
              <a:buFont typeface="Wingdings"/>
              <a:buChar char="§"/>
              <a:defRPr/>
            </a:pPr>
            <a:r>
              <a:rPr lang="ru-RU" sz="1200" dirty="0">
                <a:latin typeface="Onest Regular"/>
              </a:rPr>
              <a:t>Технологии 3D-печати и аддитивного производства;</a:t>
            </a:r>
            <a:endParaRPr dirty="0"/>
          </a:p>
          <a:p>
            <a:pPr marL="180000" indent="-180000">
              <a:lnSpc>
                <a:spcPct val="90000"/>
              </a:lnSpc>
              <a:spcBef>
                <a:spcPts val="600"/>
              </a:spcBef>
              <a:buClr>
                <a:srgbClr val="3AAA35"/>
              </a:buClr>
              <a:buFont typeface="Wingdings"/>
              <a:buChar char="§"/>
              <a:defRPr/>
            </a:pPr>
            <a:r>
              <a:rPr lang="ru-RU" sz="1200" dirty="0">
                <a:latin typeface="Onest Regular"/>
              </a:rPr>
              <a:t>Разработка функциональных и композитных материалов;</a:t>
            </a:r>
            <a:endParaRPr dirty="0"/>
          </a:p>
          <a:p>
            <a:pPr marL="180000" indent="-180000">
              <a:lnSpc>
                <a:spcPct val="90000"/>
              </a:lnSpc>
              <a:spcBef>
                <a:spcPts val="600"/>
              </a:spcBef>
              <a:buClr>
                <a:srgbClr val="3AAA35"/>
              </a:buClr>
              <a:buFont typeface="Wingdings"/>
              <a:buChar char="§"/>
              <a:defRPr/>
            </a:pPr>
            <a:r>
              <a:rPr lang="ru-RU" sz="1200" dirty="0" err="1">
                <a:latin typeface="Onest Regular"/>
              </a:rPr>
              <a:t>Энергоэффективность</a:t>
            </a:r>
            <a:r>
              <a:rPr lang="ru-RU" sz="1200" dirty="0">
                <a:latin typeface="Onest Regular"/>
              </a:rPr>
              <a:t> и возобновляемые источники энергии;</a:t>
            </a:r>
            <a:endParaRPr dirty="0"/>
          </a:p>
          <a:p>
            <a:pPr marL="180000" indent="-180000">
              <a:lnSpc>
                <a:spcPct val="90000"/>
              </a:lnSpc>
              <a:spcBef>
                <a:spcPts val="600"/>
              </a:spcBef>
              <a:buClr>
                <a:srgbClr val="3AAA35"/>
              </a:buClr>
              <a:buFont typeface="Wingdings"/>
              <a:buChar char="§"/>
              <a:defRPr/>
            </a:pPr>
            <a:r>
              <a:rPr lang="ru-RU" sz="1200" dirty="0">
                <a:latin typeface="Onest Regular"/>
              </a:rPr>
              <a:t>Микроэлектроника и </a:t>
            </a:r>
            <a:r>
              <a:rPr lang="ru-RU" sz="1200" dirty="0" err="1">
                <a:latin typeface="Onest Regular"/>
              </a:rPr>
              <a:t>фотоника</a:t>
            </a:r>
            <a:r>
              <a:rPr lang="ru-RU" sz="1200" dirty="0">
                <a:latin typeface="Onest Regular"/>
              </a:rPr>
              <a:t>;</a:t>
            </a:r>
            <a:endParaRPr dirty="0"/>
          </a:p>
          <a:p>
            <a:pPr marL="180000" indent="-180000">
              <a:lnSpc>
                <a:spcPct val="90000"/>
              </a:lnSpc>
              <a:spcBef>
                <a:spcPts val="600"/>
              </a:spcBef>
              <a:buClr>
                <a:srgbClr val="3AAA35"/>
              </a:buClr>
              <a:buFont typeface="Wingdings"/>
              <a:buChar char="§"/>
              <a:defRPr/>
            </a:pPr>
            <a:r>
              <a:rPr lang="ru-RU" sz="1200" dirty="0">
                <a:latin typeface="Onest Regular"/>
              </a:rPr>
              <a:t>Космическое оборудование и системы;</a:t>
            </a:r>
            <a:endParaRPr dirty="0"/>
          </a:p>
          <a:p>
            <a:pPr marL="180000" indent="-180000">
              <a:lnSpc>
                <a:spcPct val="90000"/>
              </a:lnSpc>
              <a:spcBef>
                <a:spcPts val="600"/>
              </a:spcBef>
              <a:buClr>
                <a:srgbClr val="3AAA35"/>
              </a:buClr>
              <a:buFont typeface="Wingdings"/>
              <a:buChar char="§"/>
              <a:defRPr/>
            </a:pPr>
            <a:r>
              <a:rPr lang="ru-RU" sz="1200" dirty="0">
                <a:latin typeface="Onest Regular"/>
              </a:rPr>
              <a:t>Виртуальные симуляторы и цифровые близнецы;</a:t>
            </a:r>
            <a:endParaRPr dirty="0"/>
          </a:p>
          <a:p>
            <a:pPr marL="180000" indent="-180000">
              <a:lnSpc>
                <a:spcPct val="90000"/>
              </a:lnSpc>
              <a:spcBef>
                <a:spcPts val="600"/>
              </a:spcBef>
              <a:buClr>
                <a:srgbClr val="3AAA35"/>
              </a:buClr>
              <a:buFont typeface="Wingdings"/>
              <a:buChar char="§"/>
              <a:defRPr/>
            </a:pPr>
            <a:r>
              <a:rPr lang="ru-RU" sz="1200" dirty="0">
                <a:latin typeface="Onest Regular"/>
              </a:rPr>
              <a:t>Высокопроизводительные вычисления и моделирование;</a:t>
            </a:r>
            <a:endParaRPr dirty="0"/>
          </a:p>
          <a:p>
            <a:pPr marL="180000" indent="-180000">
              <a:lnSpc>
                <a:spcPct val="90000"/>
              </a:lnSpc>
              <a:spcBef>
                <a:spcPts val="600"/>
              </a:spcBef>
              <a:buClr>
                <a:srgbClr val="3AAA35"/>
              </a:buClr>
              <a:buFont typeface="Wingdings"/>
              <a:buChar char="§"/>
              <a:defRPr/>
            </a:pPr>
            <a:r>
              <a:rPr lang="ru-RU" sz="1200" dirty="0">
                <a:latin typeface="Onest Regular"/>
              </a:rPr>
              <a:t>Физика твердого тела и квантовых жидкостей;</a:t>
            </a:r>
            <a:endParaRPr dirty="0"/>
          </a:p>
          <a:p>
            <a:pPr marL="180000" indent="-180000">
              <a:lnSpc>
                <a:spcPct val="90000"/>
              </a:lnSpc>
              <a:spcBef>
                <a:spcPts val="600"/>
              </a:spcBef>
              <a:buClr>
                <a:srgbClr val="3AAA35"/>
              </a:buClr>
              <a:buFont typeface="Wingdings"/>
              <a:buChar char="§"/>
              <a:defRPr/>
            </a:pPr>
            <a:r>
              <a:rPr lang="ru-RU" sz="1200" dirty="0">
                <a:latin typeface="Onest Regular"/>
              </a:rPr>
              <a:t>Искусственный интеллект и обработка больших объемов данных.</a:t>
            </a:r>
            <a:endParaRPr dirty="0"/>
          </a:p>
        </p:txBody>
      </p:sp>
      <p:sp>
        <p:nvSpPr>
          <p:cNvPr id="15" name="TextBox 14"/>
          <p:cNvSpPr txBox="1"/>
          <p:nvPr/>
        </p:nvSpPr>
        <p:spPr bwMode="auto">
          <a:xfrm>
            <a:off x="4688894" y="4621992"/>
            <a:ext cx="16624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4000">
                <a:solidFill>
                  <a:srgbClr val="3AAA35"/>
                </a:solidFill>
                <a:latin typeface="Onest SemiBold"/>
              </a:rPr>
              <a:t>5</a:t>
            </a:r>
            <a:endParaRPr/>
          </a:p>
        </p:txBody>
      </p:sp>
      <p:sp>
        <p:nvSpPr>
          <p:cNvPr id="16" name="TextBox 15"/>
          <p:cNvSpPr txBox="1"/>
          <p:nvPr/>
        </p:nvSpPr>
        <p:spPr bwMode="auto">
          <a:xfrm>
            <a:off x="4678967" y="5313923"/>
            <a:ext cx="16516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200">
                <a:solidFill>
                  <a:schemeClr val="bg1">
                    <a:lumMod val="50000"/>
                  </a:schemeClr>
                </a:solidFill>
                <a:latin typeface="+mj-lt"/>
              </a:rPr>
              <a:t>АКАДЕМИКА РАН</a:t>
            </a:r>
            <a:endParaRPr/>
          </a:p>
        </p:txBody>
      </p:sp>
      <p:sp>
        <p:nvSpPr>
          <p:cNvPr id="17" name="TextBox 16"/>
          <p:cNvSpPr txBox="1"/>
          <p:nvPr/>
        </p:nvSpPr>
        <p:spPr bwMode="auto">
          <a:xfrm>
            <a:off x="6501773" y="4621275"/>
            <a:ext cx="14593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4000">
                <a:solidFill>
                  <a:srgbClr val="3AAA35"/>
                </a:solidFill>
                <a:latin typeface="Onest SemiBold"/>
              </a:rPr>
              <a:t>15</a:t>
            </a:r>
            <a:endParaRPr/>
          </a:p>
        </p:txBody>
      </p:sp>
      <p:sp>
        <p:nvSpPr>
          <p:cNvPr id="18" name="TextBox 17"/>
          <p:cNvSpPr txBox="1"/>
          <p:nvPr/>
        </p:nvSpPr>
        <p:spPr bwMode="auto">
          <a:xfrm>
            <a:off x="6509250" y="5313772"/>
            <a:ext cx="18334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2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КОРРЕСПОНДЕНТОВ РАН</a:t>
            </a:r>
            <a:endParaRPr dirty="0"/>
          </a:p>
          <a:p>
            <a:pPr>
              <a:defRPr/>
            </a:pPr>
            <a:endParaRPr lang="ru-RU" sz="120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9" name="TextBox 18"/>
          <p:cNvSpPr txBox="1"/>
          <p:nvPr/>
        </p:nvSpPr>
        <p:spPr bwMode="auto">
          <a:xfrm>
            <a:off x="8298544" y="4625677"/>
            <a:ext cx="16417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4000">
                <a:solidFill>
                  <a:srgbClr val="3AAA35"/>
                </a:solidFill>
                <a:latin typeface="Onest SemiBold"/>
              </a:rPr>
              <a:t>400</a:t>
            </a:r>
            <a:endParaRPr/>
          </a:p>
        </p:txBody>
      </p:sp>
      <p:sp>
        <p:nvSpPr>
          <p:cNvPr id="20" name="TextBox 19"/>
          <p:cNvSpPr txBox="1"/>
          <p:nvPr/>
        </p:nvSpPr>
        <p:spPr bwMode="auto">
          <a:xfrm>
            <a:off x="8306025" y="5318174"/>
            <a:ext cx="16547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200">
                <a:solidFill>
                  <a:schemeClr val="bg1">
                    <a:lumMod val="50000"/>
                  </a:schemeClr>
                </a:solidFill>
                <a:latin typeface="+mj-lt"/>
              </a:rPr>
              <a:t>ДОКТОРА НАУК</a:t>
            </a:r>
            <a:endParaRPr/>
          </a:p>
        </p:txBody>
      </p:sp>
      <p:sp>
        <p:nvSpPr>
          <p:cNvPr id="21" name="TextBox 20"/>
          <p:cNvSpPr txBox="1"/>
          <p:nvPr/>
        </p:nvSpPr>
        <p:spPr bwMode="auto">
          <a:xfrm>
            <a:off x="10095315" y="4625472"/>
            <a:ext cx="17987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4000">
                <a:solidFill>
                  <a:srgbClr val="3AAA35"/>
                </a:solidFill>
                <a:latin typeface="Onest SemiBold"/>
              </a:rPr>
              <a:t>1500</a:t>
            </a:r>
            <a:endParaRPr/>
          </a:p>
        </p:txBody>
      </p:sp>
      <p:sp>
        <p:nvSpPr>
          <p:cNvPr id="22" name="TextBox 21"/>
          <p:cNvSpPr txBox="1"/>
          <p:nvPr/>
        </p:nvSpPr>
        <p:spPr bwMode="auto">
          <a:xfrm>
            <a:off x="10095316" y="5317969"/>
            <a:ext cx="16622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200">
                <a:solidFill>
                  <a:schemeClr val="bg1">
                    <a:lumMod val="50000"/>
                  </a:schemeClr>
                </a:solidFill>
                <a:latin typeface="+mj-lt"/>
              </a:rPr>
              <a:t>КАНДИДАТОВ НАУК</a:t>
            </a:r>
            <a:endParaRPr/>
          </a:p>
        </p:txBody>
      </p:sp>
      <p:cxnSp>
        <p:nvCxnSpPr>
          <p:cNvPr id="23" name="Прямая соединительная линия 22"/>
          <p:cNvCxnSpPr>
            <a:cxnSpLocks/>
          </p:cNvCxnSpPr>
          <p:nvPr/>
        </p:nvCxnSpPr>
        <p:spPr bwMode="auto">
          <a:xfrm flipH="1">
            <a:off x="4731309" y="4591347"/>
            <a:ext cx="1567168" cy="0"/>
          </a:xfrm>
          <a:prstGeom prst="line">
            <a:avLst/>
          </a:prstGeom>
          <a:ln w="28575">
            <a:solidFill>
              <a:srgbClr val="3AAA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>
            <a:cxnSpLocks/>
          </p:cNvCxnSpPr>
          <p:nvPr/>
        </p:nvCxnSpPr>
        <p:spPr bwMode="auto">
          <a:xfrm flipH="1">
            <a:off x="6548205" y="4591347"/>
            <a:ext cx="1574651" cy="0"/>
          </a:xfrm>
          <a:prstGeom prst="line">
            <a:avLst/>
          </a:prstGeom>
          <a:ln w="28575">
            <a:solidFill>
              <a:srgbClr val="3AAA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>
            <a:cxnSpLocks/>
          </p:cNvCxnSpPr>
          <p:nvPr/>
        </p:nvCxnSpPr>
        <p:spPr bwMode="auto">
          <a:xfrm flipH="1">
            <a:off x="10196963" y="4591347"/>
            <a:ext cx="1534282" cy="0"/>
          </a:xfrm>
          <a:prstGeom prst="line">
            <a:avLst/>
          </a:prstGeom>
          <a:ln w="28575">
            <a:solidFill>
              <a:srgbClr val="3AAA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>
            <a:cxnSpLocks/>
          </p:cNvCxnSpPr>
          <p:nvPr/>
        </p:nvCxnSpPr>
        <p:spPr bwMode="auto">
          <a:xfrm flipH="1">
            <a:off x="8372584" y="4591347"/>
            <a:ext cx="1574651" cy="0"/>
          </a:xfrm>
          <a:prstGeom prst="line">
            <a:avLst/>
          </a:prstGeom>
          <a:ln w="28575">
            <a:solidFill>
              <a:srgbClr val="3AAA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10">
            <a:extLst>
              <a:ext uri="{FF2B5EF4-FFF2-40B4-BE49-F238E27FC236}">
                <a16:creationId xmlns:a16="http://schemas.microsoft.com/office/drawing/2014/main" id="{8C7E03B5-3EB9-336D-F1C5-628DBE8B8D9E}"/>
              </a:ext>
            </a:extLst>
          </p:cNvPr>
          <p:cNvSpPr/>
          <p:nvPr/>
        </p:nvSpPr>
        <p:spPr bwMode="auto">
          <a:xfrm rot="5400000">
            <a:off x="-56820" y="1566627"/>
            <a:ext cx="5054605" cy="403844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03200" dist="304800" dir="1560000" sx="97000" sy="97000" algn="tl" rotWithShape="0">
              <a:schemeClr val="bg1">
                <a:lumMod val="25000"/>
                <a:alpha val="2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pPr marL="12700">
              <a:spcBef>
                <a:spcPts val="93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46C9C03-F4EF-EFAC-A99E-D6BBF869BBFF}"/>
              </a:ext>
            </a:extLst>
          </p:cNvPr>
          <p:cNvSpPr txBox="1"/>
          <p:nvPr/>
        </p:nvSpPr>
        <p:spPr>
          <a:xfrm>
            <a:off x="1252329" y="4317707"/>
            <a:ext cx="3093246" cy="165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  <a:buClr>
                <a:srgbClr val="8840FF"/>
              </a:buClr>
            </a:pPr>
            <a:r>
              <a:rPr lang="ru-RU" sz="1200" kern="0" dirty="0">
                <a:latin typeface="Onest Regular" pitchFamily="2" charset="0"/>
                <a:cs typeface="Arial"/>
              </a:rPr>
              <a:t>Научно-исследовательских </a:t>
            </a:r>
            <a:br>
              <a:rPr lang="ru-RU" sz="1200" kern="0" dirty="0">
                <a:latin typeface="Onest Regular" pitchFamily="2" charset="0"/>
                <a:cs typeface="Arial"/>
              </a:rPr>
            </a:br>
            <a:r>
              <a:rPr lang="ru-RU" sz="1200" kern="0" dirty="0">
                <a:latin typeface="Onest Regular" pitchFamily="2" charset="0"/>
                <a:cs typeface="Arial"/>
              </a:rPr>
              <a:t>и учебно-научных лабораторий</a:t>
            </a:r>
          </a:p>
          <a:p>
            <a:pPr>
              <a:lnSpc>
                <a:spcPct val="90000"/>
              </a:lnSpc>
              <a:spcBef>
                <a:spcPts val="600"/>
              </a:spcBef>
              <a:buClr>
                <a:srgbClr val="8840FF"/>
              </a:buClr>
            </a:pPr>
            <a:r>
              <a:rPr lang="ru-RU" sz="1200" kern="0" dirty="0">
                <a:latin typeface="Onest Regular" pitchFamily="2" charset="0"/>
                <a:cs typeface="Arial"/>
              </a:rPr>
              <a:t>Научно-исследовательских центров </a:t>
            </a:r>
            <a:br>
              <a:rPr lang="ru-RU" sz="1200" kern="0" dirty="0">
                <a:latin typeface="Onest Regular" pitchFamily="2" charset="0"/>
                <a:cs typeface="Arial"/>
              </a:rPr>
            </a:br>
            <a:r>
              <a:rPr lang="ru-RU" sz="1200" kern="0" dirty="0">
                <a:latin typeface="Onest Regular" pitchFamily="2" charset="0"/>
                <a:cs typeface="Arial"/>
              </a:rPr>
              <a:t>и научно-технологических комплексов</a:t>
            </a:r>
          </a:p>
          <a:p>
            <a:pPr>
              <a:lnSpc>
                <a:spcPct val="90000"/>
              </a:lnSpc>
              <a:spcBef>
                <a:spcPts val="600"/>
              </a:spcBef>
              <a:buClr>
                <a:srgbClr val="8840FF"/>
              </a:buClr>
            </a:pPr>
            <a:r>
              <a:rPr lang="ru-RU" sz="1200" kern="0" dirty="0">
                <a:latin typeface="Onest Regular" pitchFamily="2" charset="0"/>
                <a:cs typeface="Arial"/>
              </a:rPr>
              <a:t>Инжиниринговый </a:t>
            </a:r>
            <a:br>
              <a:rPr lang="ru-RU" sz="1200" kern="0" dirty="0">
                <a:latin typeface="Onest Regular" pitchFamily="2" charset="0"/>
                <a:cs typeface="Arial"/>
              </a:rPr>
            </a:br>
            <a:r>
              <a:rPr lang="ru-RU" sz="1200" kern="0" dirty="0">
                <a:latin typeface="Onest Regular" pitchFamily="2" charset="0"/>
                <a:cs typeface="Arial"/>
              </a:rPr>
              <a:t>и испытательный центры</a:t>
            </a:r>
          </a:p>
          <a:p>
            <a:pPr>
              <a:lnSpc>
                <a:spcPct val="90000"/>
              </a:lnSpc>
              <a:spcBef>
                <a:spcPts val="600"/>
              </a:spcBef>
              <a:buClr>
                <a:srgbClr val="8840FF"/>
              </a:buClr>
            </a:pPr>
            <a:r>
              <a:rPr lang="ru-RU" sz="1200" kern="0" dirty="0">
                <a:latin typeface="Onest Regular" pitchFamily="2" charset="0"/>
                <a:cs typeface="Arial"/>
              </a:rPr>
              <a:t>В том числе </a:t>
            </a:r>
            <a:r>
              <a:rPr lang="ru-RU" sz="1200" kern="0" dirty="0">
                <a:solidFill>
                  <a:srgbClr val="002060"/>
                </a:solidFill>
                <a:latin typeface="Onest Bold" pitchFamily="2" charset="0"/>
                <a:cs typeface="Arial"/>
              </a:rPr>
              <a:t>30</a:t>
            </a:r>
            <a:r>
              <a:rPr lang="ru-RU" sz="1200" kern="0" dirty="0">
                <a:latin typeface="Onest Regular" pitchFamily="2" charset="0"/>
                <a:cs typeface="Arial"/>
              </a:rPr>
              <a:t> – в Передовой инжиниринговой школе</a:t>
            </a:r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A8B6782A-F3C9-D025-4143-EB78CA7089B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6" t="433" b="22044"/>
          <a:stretch/>
        </p:blipFill>
        <p:spPr>
          <a:xfrm>
            <a:off x="450816" y="1066507"/>
            <a:ext cx="4038944" cy="2063535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2372E200-873E-298C-D76C-28EF5C05660A}"/>
              </a:ext>
            </a:extLst>
          </p:cNvPr>
          <p:cNvSpPr txBox="1"/>
          <p:nvPr/>
        </p:nvSpPr>
        <p:spPr>
          <a:xfrm>
            <a:off x="1252326" y="3965595"/>
            <a:ext cx="2853377" cy="261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  <a:buClr>
                <a:srgbClr val="8840FF"/>
              </a:buClr>
            </a:pPr>
            <a:r>
              <a:rPr lang="ru-RU" sz="1200" kern="0" dirty="0">
                <a:latin typeface="Onest Regular" pitchFamily="2" charset="0"/>
                <a:cs typeface="Arial"/>
              </a:rPr>
              <a:t>Аспирантов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0BD37AE-A4F5-751D-71AE-46871C88FD7D}"/>
              </a:ext>
            </a:extLst>
          </p:cNvPr>
          <p:cNvSpPr txBox="1"/>
          <p:nvPr/>
        </p:nvSpPr>
        <p:spPr>
          <a:xfrm>
            <a:off x="1252327" y="3607709"/>
            <a:ext cx="2853377" cy="261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  <a:buClr>
                <a:srgbClr val="8840FF"/>
              </a:buClr>
            </a:pPr>
            <a:r>
              <a:rPr lang="ru-RU" sz="1200" kern="0" dirty="0">
                <a:latin typeface="Onest Regular" pitchFamily="2" charset="0"/>
                <a:cs typeface="Arial"/>
              </a:rPr>
              <a:t>Диссертационных советов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8F6B3FC-0FE1-A8E8-FE06-DA2473EDF417}"/>
              </a:ext>
            </a:extLst>
          </p:cNvPr>
          <p:cNvSpPr txBox="1"/>
          <p:nvPr/>
        </p:nvSpPr>
        <p:spPr>
          <a:xfrm>
            <a:off x="1252328" y="3276561"/>
            <a:ext cx="2853377" cy="261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  <a:buClr>
                <a:srgbClr val="8840FF"/>
              </a:buClr>
            </a:pPr>
            <a:r>
              <a:rPr lang="ru-RU" sz="1200" kern="0" dirty="0">
                <a:latin typeface="Onest Regular" pitchFamily="2" charset="0"/>
                <a:cs typeface="Arial"/>
              </a:rPr>
              <a:t>Научных работников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F4D0DBE-E6AE-9B9E-F959-DFB344020CB1}"/>
              </a:ext>
            </a:extLst>
          </p:cNvPr>
          <p:cNvSpPr txBox="1"/>
          <p:nvPr/>
        </p:nvSpPr>
        <p:spPr>
          <a:xfrm>
            <a:off x="232060" y="3231748"/>
            <a:ext cx="10882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dirty="0">
                <a:solidFill>
                  <a:srgbClr val="002060"/>
                </a:solidFill>
                <a:latin typeface="Onest SemiBold" pitchFamily="2" charset="0"/>
              </a:rPr>
              <a:t>154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325ED5D-C7C7-70C8-6793-6BB150E37F69}"/>
              </a:ext>
            </a:extLst>
          </p:cNvPr>
          <p:cNvSpPr txBox="1"/>
          <p:nvPr/>
        </p:nvSpPr>
        <p:spPr>
          <a:xfrm>
            <a:off x="232060" y="3565214"/>
            <a:ext cx="10882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dirty="0">
                <a:solidFill>
                  <a:srgbClr val="002060"/>
                </a:solidFill>
                <a:latin typeface="Onest SemiBold" pitchFamily="2" charset="0"/>
              </a:rPr>
              <a:t>60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84CD4D2-E339-0D02-E735-75EAEBEA5A2F}"/>
              </a:ext>
            </a:extLst>
          </p:cNvPr>
          <p:cNvSpPr txBox="1"/>
          <p:nvPr/>
        </p:nvSpPr>
        <p:spPr>
          <a:xfrm>
            <a:off x="232060" y="3927356"/>
            <a:ext cx="10882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dirty="0">
                <a:solidFill>
                  <a:srgbClr val="002060"/>
                </a:solidFill>
                <a:latin typeface="Onest SemiBold" pitchFamily="2" charset="0"/>
              </a:rPr>
              <a:t>154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F1E4297-7686-1D31-5162-9E69465FD1D1}"/>
              </a:ext>
            </a:extLst>
          </p:cNvPr>
          <p:cNvSpPr txBox="1"/>
          <p:nvPr/>
        </p:nvSpPr>
        <p:spPr>
          <a:xfrm>
            <a:off x="232060" y="4260822"/>
            <a:ext cx="10882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dirty="0">
                <a:solidFill>
                  <a:srgbClr val="002060"/>
                </a:solidFill>
                <a:latin typeface="Onest SemiBold" pitchFamily="2" charset="0"/>
              </a:rPr>
              <a:t>60</a:t>
            </a:r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955A2CE3-191D-8C69-3B6B-6855FC2C4A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0" y="6638324"/>
            <a:ext cx="12192000" cy="219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8170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3" name="Заголовок 12"/>
          <p:cNvSpPr>
            <a:spLocks noGrp="1"/>
          </p:cNvSpPr>
          <p:nvPr>
            <p:ph type="ctrTitle"/>
          </p:nvPr>
        </p:nvSpPr>
        <p:spPr bwMode="auto">
          <a:xfrm>
            <a:off x="485775" y="1327779"/>
            <a:ext cx="7896225" cy="1758321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/>
              <a:t>БЛАГОДАРЮ</a:t>
            </a:r>
            <a:br>
              <a:rPr lang="ru-RU"/>
            </a:br>
            <a:r>
              <a:rPr lang="ru-RU"/>
              <a:t>ЗА ВНИМАНИЕ!</a:t>
            </a:r>
            <a:endParaRPr lang="en-US"/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E38887A5-3953-B18C-E891-2FCFAAB9F34F}"/>
              </a:ext>
            </a:extLst>
          </p:cNvPr>
          <p:cNvGrpSpPr/>
          <p:nvPr/>
        </p:nvGrpSpPr>
        <p:grpSpPr>
          <a:xfrm>
            <a:off x="8412480" y="419934"/>
            <a:ext cx="3779520" cy="828791"/>
            <a:chOff x="8412480" y="419934"/>
            <a:chExt cx="3779520" cy="828791"/>
          </a:xfrm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2AF1DEBA-0D1F-4C73-1EDC-21C2D86483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4711"/>
            <a:stretch/>
          </p:blipFill>
          <p:spPr>
            <a:xfrm>
              <a:off x="8412480" y="419934"/>
              <a:ext cx="3467650" cy="828791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E2AD864-2EC3-0454-A6A2-F950E13F9809}"/>
                </a:ext>
              </a:extLst>
            </p:cNvPr>
            <p:cNvSpPr txBox="1"/>
            <p:nvPr/>
          </p:nvSpPr>
          <p:spPr bwMode="auto">
            <a:xfrm>
              <a:off x="10629837" y="634274"/>
              <a:ext cx="1562163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marL="0" marR="0" lv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  <a:defRPr/>
              </a:pPr>
              <a:r>
                <a:rPr lang="ru-RU" sz="1000" b="1" dirty="0">
                  <a:latin typeface="Onest Regular"/>
                  <a:cs typeface="Rubik SemiBold"/>
                </a:rPr>
                <a:t>Высшая школа бизнес-инжиниринга</a:t>
              </a:r>
              <a:endParaRPr lang="en-US" sz="1000" b="1" dirty="0">
                <a:latin typeface="Onest Regular"/>
              </a:endParaRPr>
            </a:p>
          </p:txBody>
        </p:sp>
      </p:grp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F172779-2D8B-95A2-D9D0-B05F486B318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0050" r="16075"/>
          <a:stretch/>
        </p:blipFill>
        <p:spPr bwMode="auto">
          <a:xfrm>
            <a:off x="0" y="3086100"/>
            <a:ext cx="6907331" cy="10114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AAF9EC3-4ACD-5BB9-E85E-2EE76732F43B}"/>
              </a:ext>
            </a:extLst>
          </p:cNvPr>
          <p:cNvSpPr txBox="1"/>
          <p:nvPr/>
        </p:nvSpPr>
        <p:spPr bwMode="auto">
          <a:xfrm>
            <a:off x="8032328" y="5645815"/>
            <a:ext cx="3847802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buClr>
                <a:srgbClr val="000000"/>
              </a:buClr>
              <a:buSzPts val="1600"/>
              <a:defRPr/>
            </a:pPr>
            <a:r>
              <a:rPr lang="ru-RU" sz="1600" dirty="0">
                <a:solidFill>
                  <a:srgbClr val="002060"/>
                </a:solidFill>
                <a:latin typeface="Onest SemiBold"/>
              </a:rPr>
              <a:t>Иванов</a:t>
            </a:r>
          </a:p>
          <a:p>
            <a:pPr algn="r">
              <a:buClr>
                <a:srgbClr val="000000"/>
              </a:buClr>
              <a:buSzPts val="1600"/>
              <a:defRPr/>
            </a:pPr>
            <a:r>
              <a:rPr lang="ru-RU" sz="1600" dirty="0">
                <a:solidFill>
                  <a:srgbClr val="002060"/>
                </a:solidFill>
                <a:latin typeface="Onest SemiBold"/>
              </a:rPr>
              <a:t>Иван Иванович</a:t>
            </a:r>
          </a:p>
          <a:p>
            <a:pPr lvl="0" algn="r">
              <a:buClr>
                <a:srgbClr val="000000"/>
              </a:buClr>
              <a:buSzPts val="1600"/>
              <a:defRPr/>
            </a:pPr>
            <a:r>
              <a:rPr lang="ru-RU" sz="1400" dirty="0"/>
              <a:t>студент группы 0123456789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ctrTitle"/>
          </p:nvPr>
        </p:nvSpPr>
        <p:spPr bwMode="auto">
          <a:xfrm>
            <a:off x="485775" y="1470654"/>
            <a:ext cx="8696325" cy="1710696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dirty="0"/>
              <a:t>БЛАГОДАРЮ</a:t>
            </a:r>
            <a:br>
              <a:rPr lang="ru-RU" dirty="0"/>
            </a:br>
            <a:r>
              <a:rPr lang="ru-RU" dirty="0"/>
              <a:t>ЗА ВНИМАНИЕ!</a:t>
            </a:r>
            <a:endParaRPr lang="en-US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F172779-2D8B-95A2-D9D0-B05F486B318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0050" r="16075"/>
          <a:stretch/>
        </p:blipFill>
        <p:spPr bwMode="auto">
          <a:xfrm>
            <a:off x="0" y="3063798"/>
            <a:ext cx="6907331" cy="12344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AAF9EC3-4ACD-5BB9-E85E-2EE76732F43B}"/>
              </a:ext>
            </a:extLst>
          </p:cNvPr>
          <p:cNvSpPr txBox="1"/>
          <p:nvPr/>
        </p:nvSpPr>
        <p:spPr bwMode="auto">
          <a:xfrm>
            <a:off x="8032328" y="5645815"/>
            <a:ext cx="3847802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buClr>
                <a:srgbClr val="000000"/>
              </a:buClr>
              <a:buSzPts val="1600"/>
              <a:defRPr/>
            </a:pPr>
            <a:r>
              <a:rPr lang="ru-RU" sz="1600" dirty="0">
                <a:solidFill>
                  <a:srgbClr val="002060"/>
                </a:solidFill>
                <a:latin typeface="Onest SemiBold"/>
              </a:rPr>
              <a:t>Иванов</a:t>
            </a:r>
          </a:p>
          <a:p>
            <a:pPr algn="r">
              <a:buClr>
                <a:srgbClr val="000000"/>
              </a:buClr>
              <a:buSzPts val="1600"/>
              <a:defRPr/>
            </a:pPr>
            <a:r>
              <a:rPr lang="ru-RU" sz="1600" dirty="0">
                <a:solidFill>
                  <a:srgbClr val="002060"/>
                </a:solidFill>
                <a:latin typeface="Onest SemiBold"/>
              </a:rPr>
              <a:t>Иван Иванович</a:t>
            </a:r>
          </a:p>
          <a:p>
            <a:pPr lvl="0" algn="r">
              <a:buClr>
                <a:srgbClr val="000000"/>
              </a:buClr>
              <a:buSzPts val="1600"/>
              <a:defRPr/>
            </a:pPr>
            <a:r>
              <a:rPr lang="ru-RU" sz="1400" dirty="0"/>
              <a:t>студент группы 0123456789</a:t>
            </a:r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E38887A5-3953-B18C-E891-2FCFAAB9F34F}"/>
              </a:ext>
            </a:extLst>
          </p:cNvPr>
          <p:cNvGrpSpPr/>
          <p:nvPr/>
        </p:nvGrpSpPr>
        <p:grpSpPr>
          <a:xfrm>
            <a:off x="8423631" y="419934"/>
            <a:ext cx="3768369" cy="828791"/>
            <a:chOff x="8412480" y="419934"/>
            <a:chExt cx="3779520" cy="828791"/>
          </a:xfrm>
        </p:grpSpPr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2AF1DEBA-0D1F-4C73-1EDC-21C2D86483C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4711"/>
            <a:stretch/>
          </p:blipFill>
          <p:spPr>
            <a:xfrm>
              <a:off x="8412480" y="419934"/>
              <a:ext cx="3467650" cy="828791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E2AD864-2EC3-0454-A6A2-F950E13F9809}"/>
                </a:ext>
              </a:extLst>
            </p:cNvPr>
            <p:cNvSpPr txBox="1"/>
            <p:nvPr/>
          </p:nvSpPr>
          <p:spPr bwMode="auto">
            <a:xfrm>
              <a:off x="10629837" y="634274"/>
              <a:ext cx="1562163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marL="0" marR="0" lv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  <a:defRPr/>
              </a:pPr>
              <a:r>
                <a:rPr lang="ru-RU" sz="1000" b="1" dirty="0">
                  <a:latin typeface="Onest Regular"/>
                  <a:cs typeface="Rubik SemiBold"/>
                </a:rPr>
                <a:t>Высшая школа бизнес-инжиниринга</a:t>
              </a:r>
              <a:endParaRPr lang="en-US" sz="1000" b="1" dirty="0">
                <a:latin typeface="Onest Regular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943370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6" name="TextBox 25"/>
          <p:cNvSpPr txBox="1"/>
          <p:nvPr/>
        </p:nvSpPr>
        <p:spPr bwMode="auto">
          <a:xfrm>
            <a:off x="2367263" y="5921495"/>
            <a:ext cx="372873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/>
            </a:pPr>
            <a:r>
              <a:rPr lang="ru-RU" sz="1600">
                <a:solidFill>
                  <a:schemeClr val="bg1"/>
                </a:solidFill>
                <a:latin typeface="Onest SemiBold"/>
                <a:cs typeface="Rubik SemiBold"/>
              </a:rPr>
              <a:t>УПРАВЛЕНИЕ ПО СВЯЗЯМ </a:t>
            </a:r>
            <a:br>
              <a:rPr lang="en-US" sz="1600">
                <a:solidFill>
                  <a:schemeClr val="bg1"/>
                </a:solidFill>
                <a:latin typeface="Onest SemiBold"/>
                <a:cs typeface="Rubik SemiBold"/>
              </a:rPr>
            </a:br>
            <a:r>
              <a:rPr lang="ru-RU" sz="1600">
                <a:solidFill>
                  <a:schemeClr val="bg1"/>
                </a:solidFill>
                <a:latin typeface="Onest SemiBold"/>
                <a:cs typeface="Rubik SemiBold"/>
              </a:rPr>
              <a:t>С ОБЩЕСТВЕННОСТЬЮ СПБПУ</a:t>
            </a:r>
            <a:endParaRPr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rcRect l="34559" t="1" b="9893"/>
          <a:stretch/>
        </p:blipFill>
        <p:spPr bwMode="auto">
          <a:xfrm>
            <a:off x="0" y="1"/>
            <a:ext cx="4046899" cy="5597308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 bwMode="auto">
          <a:xfrm>
            <a:off x="4046018" y="2395247"/>
            <a:ext cx="6850582" cy="3167350"/>
          </a:xfrm>
          <a:prstGeom prst="rect">
            <a:avLst/>
          </a:prstGeom>
          <a:gradFill>
            <a:gsLst>
              <a:gs pos="0">
                <a:srgbClr val="004C22"/>
              </a:gs>
              <a:gs pos="100000">
                <a:srgbClr val="32932D"/>
              </a:gs>
            </a:gsLst>
            <a:lin ang="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Прямоугольник 7"/>
          <p:cNvSpPr/>
          <p:nvPr/>
        </p:nvSpPr>
        <p:spPr bwMode="auto">
          <a:xfrm rot="5400000">
            <a:off x="9771186" y="1125414"/>
            <a:ext cx="3546228" cy="1295401"/>
          </a:xfrm>
          <a:prstGeom prst="rect">
            <a:avLst/>
          </a:prstGeom>
          <a:gradFill>
            <a:gsLst>
              <a:gs pos="0">
                <a:srgbClr val="FC4921"/>
              </a:gs>
              <a:gs pos="100000">
                <a:srgbClr val="F29262"/>
              </a:gs>
            </a:gsLst>
            <a:lin ang="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Прямоугольник 8"/>
          <p:cNvSpPr/>
          <p:nvPr/>
        </p:nvSpPr>
        <p:spPr bwMode="auto">
          <a:xfrm rot="10800000">
            <a:off x="0" y="5562597"/>
            <a:ext cx="6203950" cy="1295402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TextBox 10"/>
          <p:cNvSpPr txBox="1"/>
          <p:nvPr/>
        </p:nvSpPr>
        <p:spPr bwMode="auto">
          <a:xfrm>
            <a:off x="4192859" y="2479263"/>
            <a:ext cx="6703738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4400" dirty="0">
                <a:solidFill>
                  <a:schemeClr val="bg1"/>
                </a:solidFill>
                <a:latin typeface="Onest Bold"/>
                <a:ea typeface="Rubik SemiBold"/>
                <a:cs typeface="Arial"/>
              </a:rPr>
              <a:t>ТЕМА ВКР:</a:t>
            </a:r>
          </a:p>
          <a:p>
            <a:pPr>
              <a:defRPr/>
            </a:pPr>
            <a:r>
              <a:rPr lang="ru-RU" sz="4400" dirty="0">
                <a:solidFill>
                  <a:schemeClr val="bg1"/>
                </a:solidFill>
                <a:latin typeface="Onest Bold"/>
                <a:cs typeface="Arial"/>
              </a:rPr>
              <a:t>«ТЕМА ВЫПУСКНОЙ КВАЛИФИКАЦИОННОЙ РАБОТЫ»</a:t>
            </a:r>
            <a:endParaRPr dirty="0"/>
          </a:p>
        </p:txBody>
      </p:sp>
      <p:sp>
        <p:nvSpPr>
          <p:cNvPr id="12" name="TextBox 11"/>
          <p:cNvSpPr txBox="1"/>
          <p:nvPr/>
        </p:nvSpPr>
        <p:spPr bwMode="auto">
          <a:xfrm>
            <a:off x="1393903" y="5877951"/>
            <a:ext cx="452706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/>
            </a:pPr>
            <a:r>
              <a:rPr lang="ru-RU" dirty="0">
                <a:solidFill>
                  <a:schemeClr val="bg1"/>
                </a:solidFill>
                <a:latin typeface="Onest SemiBold"/>
                <a:cs typeface="Rubik SemiBold"/>
              </a:rPr>
              <a:t>Институт промышленного менеджмента, экономики и торговли</a:t>
            </a:r>
            <a:endParaRPr dirty="0"/>
          </a:p>
        </p:txBody>
      </p:sp>
      <p:sp>
        <p:nvSpPr>
          <p:cNvPr id="13" name="TextBox 12"/>
          <p:cNvSpPr txBox="1"/>
          <p:nvPr/>
        </p:nvSpPr>
        <p:spPr bwMode="auto">
          <a:xfrm>
            <a:off x="6442017" y="5877950"/>
            <a:ext cx="445835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/>
            </a:pPr>
            <a:r>
              <a:rPr lang="ru-RU" dirty="0">
                <a:solidFill>
                  <a:srgbClr val="002060"/>
                </a:solidFill>
                <a:latin typeface="Onest Regular"/>
                <a:cs typeface="Rubik SemiBold"/>
              </a:rPr>
              <a:t>Студент группы 123456789</a:t>
            </a:r>
            <a:endParaRPr dirty="0">
              <a:solidFill>
                <a:srgbClr val="002060"/>
              </a:solidFill>
            </a:endParaRPr>
          </a:p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/>
            </a:pPr>
            <a:r>
              <a:rPr lang="ru-RU" b="1" dirty="0">
                <a:solidFill>
                  <a:srgbClr val="002060"/>
                </a:solidFill>
                <a:latin typeface="Onest SemiBold"/>
                <a:cs typeface="Rubik SemiBold"/>
              </a:rPr>
              <a:t>Пётр Иванович Иванов</a:t>
            </a:r>
            <a:endParaRPr dirty="0">
              <a:solidFill>
                <a:srgbClr val="00206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 bwMode="auto">
          <a:xfrm>
            <a:off x="8863342" y="1933210"/>
            <a:ext cx="176892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dirty="0">
                <a:solidFill>
                  <a:srgbClr val="369F31"/>
                </a:solidFill>
                <a:latin typeface="Onest SemiBold"/>
                <a:ea typeface="Rubik SemiBold"/>
                <a:cs typeface="Arial"/>
              </a:rPr>
              <a:t>2025</a:t>
            </a:r>
            <a:endParaRPr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4500978" y="443915"/>
            <a:ext cx="669897" cy="568140"/>
          </a:xfrm>
          <a:prstGeom prst="rect">
            <a:avLst/>
          </a:prstGeom>
        </p:spPr>
      </p:pic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EAA9BE5B-C005-271F-5ADA-40B5C8423849}"/>
              </a:ext>
            </a:extLst>
          </p:cNvPr>
          <p:cNvGrpSpPr/>
          <p:nvPr/>
        </p:nvGrpSpPr>
        <p:grpSpPr>
          <a:xfrm>
            <a:off x="4311235" y="313589"/>
            <a:ext cx="3779520" cy="828791"/>
            <a:chOff x="8412480" y="419934"/>
            <a:chExt cx="3779520" cy="828791"/>
          </a:xfrm>
        </p:grpSpPr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522A3363-4DFA-5BD3-FA6F-5D3E654230C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4711"/>
            <a:stretch/>
          </p:blipFill>
          <p:spPr>
            <a:xfrm>
              <a:off x="8412480" y="419934"/>
              <a:ext cx="3467650" cy="828791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8304F78-2A74-633D-A7E6-093298C6F7FA}"/>
                </a:ext>
              </a:extLst>
            </p:cNvPr>
            <p:cNvSpPr txBox="1"/>
            <p:nvPr/>
          </p:nvSpPr>
          <p:spPr bwMode="auto">
            <a:xfrm>
              <a:off x="10629837" y="597698"/>
              <a:ext cx="1562163" cy="55399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marL="0" marR="0" lv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  <a:defRPr/>
              </a:pPr>
              <a:r>
                <a:rPr lang="ru-RU" sz="1000" b="1" dirty="0">
                  <a:latin typeface="Onest Regular"/>
                  <a:cs typeface="Rubik SemiBold"/>
                </a:rPr>
                <a:t>Высшая школа бизнес-инжиниринга</a:t>
              </a:r>
            </a:p>
            <a:p>
              <a:pPr marL="0" marR="0" lv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  <a:defRPr/>
              </a:pPr>
              <a:endParaRPr lang="en-US" sz="1000" b="1" dirty="0">
                <a:latin typeface="Onest Regular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25538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 bwMode="auto">
          <a:xfrm>
            <a:off x="263525" y="4082573"/>
            <a:ext cx="11306174" cy="9646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65000"/>
              </a:lnSpc>
              <a:defRPr/>
            </a:pPr>
            <a:r>
              <a:rPr lang="ru-RU" sz="7800" i="0" u="none" strike="noStrike" cap="none" dirty="0">
                <a:solidFill>
                  <a:srgbClr val="32932D"/>
                </a:solidFill>
                <a:latin typeface="Onest ExtraBold"/>
                <a:ea typeface="Rubik SemiBold"/>
                <a:cs typeface="Arial"/>
              </a:rPr>
              <a:t>   </a:t>
            </a:r>
            <a:r>
              <a:rPr lang="ru-RU" sz="7800" dirty="0">
                <a:solidFill>
                  <a:srgbClr val="002060"/>
                </a:solidFill>
                <a:latin typeface="Onest ExtraBold"/>
                <a:ea typeface="Rubik SemiBold"/>
                <a:cs typeface="Arial"/>
              </a:rPr>
              <a:t>ЦЕЛЬ</a:t>
            </a:r>
            <a:endParaRPr lang="en-US" sz="7800" i="0" u="none" strike="noStrike" cap="none" dirty="0">
              <a:solidFill>
                <a:srgbClr val="002060"/>
              </a:solidFill>
              <a:latin typeface="Onest ExtraBold"/>
              <a:ea typeface="Rubik SemiBold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 bwMode="auto">
          <a:xfrm>
            <a:off x="1962615" y="4594586"/>
            <a:ext cx="960708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800" dirty="0">
                <a:latin typeface="Onest ExtraBold"/>
                <a:ea typeface="Rubik SemiBold"/>
                <a:cs typeface="Arial"/>
              </a:rPr>
              <a:t>ОПИСАНИЕ ЦЕЛИ ВЫПУСКНОЙ КВАЛИФИКАЦИОННОЙ РАБОТЫ</a:t>
            </a:r>
            <a:endParaRPr lang="en-US" sz="2800" i="0" u="none" strike="noStrike" cap="none" dirty="0">
              <a:latin typeface="Onest ExtraBold"/>
              <a:ea typeface="Rubik SemiBold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 bwMode="auto">
          <a:xfrm>
            <a:off x="8032328" y="2124015"/>
            <a:ext cx="3847802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/>
            </a:pPr>
            <a:r>
              <a:rPr lang="ru-RU" sz="1600" dirty="0">
                <a:solidFill>
                  <a:srgbClr val="002060"/>
                </a:solidFill>
                <a:latin typeface="Onest SemiBold"/>
                <a:ea typeface="Rubik SemiBold"/>
                <a:cs typeface="Rubik SemiBold"/>
              </a:rPr>
              <a:t>Задачи ВКР</a:t>
            </a:r>
            <a:r>
              <a:rPr lang="ru-RU" sz="1600" i="0" u="none" strike="noStrike" cap="none" dirty="0">
                <a:solidFill>
                  <a:srgbClr val="002060"/>
                </a:solidFill>
                <a:latin typeface="Onest SemiBold"/>
                <a:ea typeface="Rubik SemiBold"/>
                <a:cs typeface="Rubik SemiBold"/>
              </a:rPr>
              <a:t>: </a:t>
            </a:r>
          </a:p>
          <a:p>
            <a:pPr marL="342900" marR="0" lvl="0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+mj-lt"/>
              <a:buAutoNum type="arabicPeriod"/>
              <a:defRPr/>
            </a:pPr>
            <a:r>
              <a:rPr lang="ru-RU" sz="1400" dirty="0">
                <a:latin typeface="Onest Regular"/>
                <a:cs typeface="Rubik SemiBold"/>
              </a:rPr>
              <a:t>Определить…;</a:t>
            </a:r>
          </a:p>
          <a:p>
            <a:pPr marL="342900" marR="0" lvl="0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+mj-lt"/>
              <a:buAutoNum type="arabicPeriod"/>
              <a:defRPr/>
            </a:pPr>
            <a:r>
              <a:rPr lang="ru-RU" sz="1400" dirty="0">
                <a:latin typeface="Onest Regular"/>
              </a:rPr>
              <a:t>Проанализировать…;</a:t>
            </a:r>
          </a:p>
          <a:p>
            <a:pPr marL="342900" marR="0" lvl="0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+mj-lt"/>
              <a:buAutoNum type="arabicPeriod"/>
              <a:defRPr/>
            </a:pPr>
            <a:r>
              <a:rPr lang="ru-RU" sz="1400" dirty="0">
                <a:latin typeface="Onest Regular"/>
              </a:rPr>
              <a:t>Выявить….;</a:t>
            </a:r>
          </a:p>
          <a:p>
            <a:pPr marL="342900" marR="0" lvl="0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+mj-lt"/>
              <a:buAutoNum type="arabicPeriod"/>
              <a:defRPr/>
            </a:pPr>
            <a:r>
              <a:rPr lang="ru-RU" sz="1400" dirty="0">
                <a:latin typeface="Onest Regular"/>
              </a:rPr>
              <a:t>Разработать…;</a:t>
            </a:r>
          </a:p>
          <a:p>
            <a:pPr marL="342900" marR="0" lvl="0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+mj-lt"/>
              <a:buAutoNum type="arabicPeriod"/>
              <a:defRPr/>
            </a:pPr>
            <a:r>
              <a:rPr lang="ru-RU" sz="1400" dirty="0">
                <a:latin typeface="Onest Regular"/>
              </a:rPr>
              <a:t>Построить….;</a:t>
            </a:r>
          </a:p>
          <a:p>
            <a:pPr marL="342900" marR="0" lvl="0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+mj-lt"/>
              <a:buAutoNum type="arabicPeriod"/>
              <a:defRPr/>
            </a:pPr>
            <a:r>
              <a:rPr lang="ru-RU" sz="1400" dirty="0">
                <a:latin typeface="Onest Regular"/>
              </a:rPr>
              <a:t>И пр.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B5573FE-BEFA-4890-A982-11FAA5F610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38324"/>
            <a:ext cx="12192000" cy="21967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63AB6C55-58EA-40D4-AEDD-ACF6FA1FB47F}" type="slidenum">
              <a:rPr lang="en-US"/>
              <a:t>4</a:t>
            </a:fld>
            <a:endParaRPr lang="en-US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 bwMode="auto">
          <a:xfrm>
            <a:off x="498618" y="366045"/>
            <a:ext cx="8297720" cy="1294625"/>
          </a:xfrm>
        </p:spPr>
        <p:txBody>
          <a:bodyPr/>
          <a:lstStyle/>
          <a:p>
            <a:pPr>
              <a:defRPr/>
            </a:pPr>
            <a:r>
              <a:rPr lang="ru-RU" dirty="0"/>
              <a:t>Текст</a:t>
            </a:r>
            <a:endParaRPr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r>
              <a:rPr lang="ru-RU" dirty="0"/>
              <a:t>Название раздела\\вопроса\\рисунка\\таблицы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432707" y="1089025"/>
          <a:ext cx="6501536" cy="477632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3639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772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603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57983">
                <a:tc>
                  <a:txBody>
                    <a:bodyPr/>
                    <a:lstStyle/>
                    <a:p>
                      <a:pPr marL="0" indent="0" algn="ctr">
                        <a:buNone/>
                        <a:defRPr/>
                      </a:pPr>
                      <a:r>
                        <a:rPr lang="ru-RU" sz="1300" b="1" u="none" strike="noStrike" cap="none" spc="20">
                          <a:solidFill>
                            <a:schemeClr val="tx1"/>
                          </a:solidFill>
                          <a:latin typeface="Onest SemiBold"/>
                        </a:rPr>
                        <a:t>Технология</a:t>
                      </a:r>
                      <a:endParaRPr lang="ru-RU" sz="1300" b="1" i="0" u="none" strike="noStrike" cap="none" spc="20">
                        <a:solidFill>
                          <a:schemeClr val="tx1"/>
                        </a:solidFill>
                        <a:latin typeface="Onest SemiBold"/>
                        <a:ea typeface="+mn-ea"/>
                        <a:cs typeface="Arial"/>
                      </a:endParaRPr>
                    </a:p>
                  </a:txBody>
                  <a:tcPr marL="36000" marR="36000" marT="0" marB="0" anchor="ctr">
                    <a:lnL w="3175" algn="ctr">
                      <a:solidFill>
                        <a:schemeClr val="bg1">
                          <a:lumMod val="65000"/>
                        </a:schemeClr>
                      </a:solidFill>
                    </a:lnL>
                    <a:lnR w="3175" algn="ctr">
                      <a:solidFill>
                        <a:schemeClr val="bg1">
                          <a:lumMod val="65000"/>
                        </a:schemeClr>
                      </a:solidFill>
                    </a:lnR>
                    <a:lnT w="3175" algn="ctr">
                      <a:solidFill>
                        <a:schemeClr val="bg1">
                          <a:lumMod val="65000"/>
                        </a:schemeClr>
                      </a:solidFill>
                    </a:lnT>
                    <a:lnB w="38100" algn="ctr">
                      <a:solidFill>
                        <a:schemeClr val="bg1">
                          <a:lumMod val="65000"/>
                        </a:schemeClr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defTabSz="914400">
                        <a:buNone/>
                        <a:defRPr/>
                      </a:pPr>
                      <a:r>
                        <a:rPr lang="ru-RU" sz="1300" b="1" u="none" strike="noStrike" cap="none" spc="20">
                          <a:solidFill>
                            <a:schemeClr val="tx1"/>
                          </a:solidFill>
                          <a:latin typeface="Onest SemiBold"/>
                        </a:rPr>
                        <a:t>Патенты </a:t>
                      </a:r>
                      <a:endParaRPr/>
                    </a:p>
                    <a:p>
                      <a:pPr marL="0" indent="0" algn="ctr" defTabSz="914400">
                        <a:buNone/>
                        <a:defRPr/>
                      </a:pPr>
                      <a:r>
                        <a:rPr lang="ru-RU" sz="1300" b="1" u="none" strike="noStrike" cap="none" spc="20">
                          <a:solidFill>
                            <a:schemeClr val="tx1"/>
                          </a:solidFill>
                          <a:latin typeface="Onest SemiBold"/>
                        </a:rPr>
                        <a:t>2003-2024</a:t>
                      </a:r>
                      <a:endParaRPr lang="en-US" sz="1300" b="1" i="0" u="none" strike="noStrike" cap="none" spc="20">
                        <a:solidFill>
                          <a:schemeClr val="tx1"/>
                        </a:solidFill>
                        <a:latin typeface="Onest SemiBold"/>
                        <a:ea typeface="+mn-ea"/>
                        <a:cs typeface="Arial"/>
                      </a:endParaRPr>
                    </a:p>
                  </a:txBody>
                  <a:tcPr marL="0" marR="0" marT="0" marB="0" anchor="ctr">
                    <a:lnL w="3175" algn="ctr">
                      <a:solidFill>
                        <a:schemeClr val="bg1">
                          <a:lumMod val="65000"/>
                        </a:schemeClr>
                      </a:solidFill>
                    </a:lnL>
                    <a:lnR w="3175" algn="ctr">
                      <a:solidFill>
                        <a:schemeClr val="bg1">
                          <a:lumMod val="65000"/>
                        </a:schemeClr>
                      </a:solidFill>
                    </a:lnR>
                    <a:lnT w="3175" algn="ctr">
                      <a:solidFill>
                        <a:schemeClr val="bg1">
                          <a:lumMod val="65000"/>
                        </a:schemeClr>
                      </a:solidFill>
                    </a:lnT>
                    <a:lnB w="38100" algn="ctr">
                      <a:solidFill>
                        <a:schemeClr val="bg1">
                          <a:lumMod val="65000"/>
                        </a:schemeClr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300" b="1" u="none" strike="noStrike" cap="none" spc="20">
                          <a:solidFill>
                            <a:schemeClr val="tx1"/>
                          </a:solidFill>
                          <a:latin typeface="Onest SemiBold"/>
                        </a:rPr>
                        <a:t>Контракты</a:t>
                      </a:r>
                      <a:endParaRPr/>
                    </a:p>
                    <a:p>
                      <a:pPr algn="ctr">
                        <a:defRPr/>
                      </a:pPr>
                      <a:r>
                        <a:rPr lang="ru-RU" sz="1300" b="1" u="none" strike="noStrike" cap="none" spc="20">
                          <a:solidFill>
                            <a:schemeClr val="tx1"/>
                          </a:solidFill>
                          <a:latin typeface="Onest SemiBold"/>
                        </a:rPr>
                        <a:t>2018-2024</a:t>
                      </a:r>
                      <a:endParaRPr lang="en-US" sz="1300" b="1" i="0" u="none" strike="noStrike" cap="none" spc="20">
                        <a:solidFill>
                          <a:schemeClr val="tx1"/>
                        </a:solidFill>
                        <a:latin typeface="Onest SemiBold"/>
                        <a:ea typeface="+mn-ea"/>
                        <a:cs typeface="Arial"/>
                      </a:endParaRPr>
                    </a:p>
                  </a:txBody>
                  <a:tcPr marL="0" marR="0" marT="0" marB="0" anchor="ctr">
                    <a:lnL w="3175" algn="ctr">
                      <a:solidFill>
                        <a:schemeClr val="bg1">
                          <a:lumMod val="65000"/>
                        </a:schemeClr>
                      </a:solidFill>
                    </a:lnL>
                    <a:lnR w="3175" algn="ctr">
                      <a:solidFill>
                        <a:schemeClr val="bg1">
                          <a:lumMod val="65000"/>
                        </a:schemeClr>
                      </a:solidFill>
                    </a:lnR>
                    <a:lnT w="3175" algn="ctr">
                      <a:solidFill>
                        <a:schemeClr val="bg1">
                          <a:lumMod val="65000"/>
                        </a:schemeClr>
                      </a:solidFill>
                    </a:lnT>
                    <a:lnB w="38100" algn="ctr">
                      <a:solidFill>
                        <a:schemeClr val="bg1">
                          <a:lumMod val="65000"/>
                        </a:schemeClr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6610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sz="1300" b="1" u="none" strike="noStrike" cap="none" spc="20">
                          <a:solidFill>
                            <a:schemeClr val="tx1"/>
                          </a:solidFill>
                          <a:latin typeface="Onest SemiBold"/>
                        </a:rPr>
                        <a:t>Аддитивные технологии</a:t>
                      </a:r>
                      <a:endParaRPr lang="ru-RU" sz="1300" b="1" i="0" u="none" strike="noStrike" cap="none" spc="20">
                        <a:solidFill>
                          <a:schemeClr val="tx1"/>
                        </a:solidFill>
                        <a:latin typeface="Onest SemiBold"/>
                        <a:ea typeface="+mn-ea"/>
                        <a:cs typeface="Arial"/>
                      </a:endParaRPr>
                    </a:p>
                  </a:txBody>
                  <a:tcPr marL="7620" marR="7620" marT="7620" marB="0" anchor="ctr">
                    <a:lnL w="3175" algn="ctr">
                      <a:solidFill>
                        <a:schemeClr val="bg1">
                          <a:lumMod val="65000"/>
                        </a:schemeClr>
                      </a:solidFill>
                    </a:lnL>
                    <a:lnR w="3175" algn="ctr">
                      <a:solidFill>
                        <a:schemeClr val="bg1">
                          <a:lumMod val="65000"/>
                        </a:schemeClr>
                      </a:solidFill>
                    </a:lnR>
                    <a:lnT w="38100" algn="ctr">
                      <a:solidFill>
                        <a:schemeClr val="bg1">
                          <a:lumMod val="65000"/>
                        </a:schemeClr>
                      </a:solidFill>
                    </a:lnT>
                    <a:lnB w="3175" algn="ctr">
                      <a:solidFill>
                        <a:schemeClr val="bg1">
                          <a:lumMod val="65000"/>
                        </a:schemeClr>
                      </a:solidFill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300" b="0" u="none" strike="noStrike" cap="none" spc="20">
                          <a:solidFill>
                            <a:schemeClr val="tx1"/>
                          </a:solidFill>
                          <a:latin typeface="Onest Regular"/>
                        </a:rPr>
                        <a:t>432</a:t>
                      </a:r>
                      <a:endParaRPr lang="ru-RU" sz="1300" b="0" i="0" u="none" strike="noStrike" cap="none" spc="20">
                        <a:solidFill>
                          <a:schemeClr val="tx1"/>
                        </a:solidFill>
                        <a:latin typeface="Onest Regular"/>
                        <a:ea typeface="+mn-ea"/>
                        <a:cs typeface="Arial"/>
                      </a:endParaRPr>
                    </a:p>
                  </a:txBody>
                  <a:tcPr marL="7620" marR="7620" marT="7620" marB="0" anchor="ctr">
                    <a:lnL w="3175" algn="ctr">
                      <a:solidFill>
                        <a:schemeClr val="bg1">
                          <a:lumMod val="65000"/>
                        </a:schemeClr>
                      </a:solidFill>
                    </a:lnL>
                    <a:lnR w="3175" algn="ctr">
                      <a:solidFill>
                        <a:schemeClr val="bg1">
                          <a:lumMod val="65000"/>
                        </a:schemeClr>
                      </a:solidFill>
                    </a:lnR>
                    <a:lnT w="38100" algn="ctr">
                      <a:solidFill>
                        <a:schemeClr val="bg1">
                          <a:lumMod val="65000"/>
                        </a:schemeClr>
                      </a:solidFill>
                    </a:lnT>
                    <a:lnB w="3175" algn="ctr">
                      <a:solidFill>
                        <a:schemeClr val="bg1">
                          <a:lumMod val="65000"/>
                        </a:schemeClr>
                      </a:solidFill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300" b="0" u="none" strike="noStrike" cap="none" spc="20">
                          <a:solidFill>
                            <a:schemeClr val="tx1"/>
                          </a:solidFill>
                          <a:latin typeface="Onest Regular"/>
                        </a:rPr>
                        <a:t>7 259</a:t>
                      </a:r>
                      <a:endParaRPr lang="ru-RU" sz="1300" b="0" i="0" u="none" strike="noStrike" cap="none" spc="20">
                        <a:solidFill>
                          <a:schemeClr val="tx1"/>
                        </a:solidFill>
                        <a:latin typeface="Onest Regular"/>
                        <a:ea typeface="+mn-ea"/>
                        <a:cs typeface="Arial"/>
                      </a:endParaRPr>
                    </a:p>
                  </a:txBody>
                  <a:tcPr marL="7620" marR="7620" marT="7620" marB="0" anchor="ctr">
                    <a:lnL w="3175" algn="ctr">
                      <a:solidFill>
                        <a:schemeClr val="bg1">
                          <a:lumMod val="65000"/>
                        </a:schemeClr>
                      </a:solidFill>
                    </a:lnL>
                    <a:lnR w="3175" algn="ctr">
                      <a:solidFill>
                        <a:schemeClr val="bg1">
                          <a:lumMod val="65000"/>
                        </a:schemeClr>
                      </a:solidFill>
                    </a:lnR>
                    <a:lnT w="38100" algn="ctr">
                      <a:solidFill>
                        <a:schemeClr val="bg1">
                          <a:lumMod val="65000"/>
                        </a:schemeClr>
                      </a:solidFill>
                    </a:lnT>
                    <a:lnB w="3175" algn="ctr">
                      <a:solidFill>
                        <a:schemeClr val="bg1">
                          <a:lumMod val="65000"/>
                        </a:schemeClr>
                      </a:solidFill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6610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sz="1300" b="1" u="none" strike="noStrike" cap="none" spc="20">
                          <a:solidFill>
                            <a:schemeClr val="tx1"/>
                          </a:solidFill>
                          <a:latin typeface="Onest SemiBold"/>
                        </a:rPr>
                        <a:t>Новые материалы и вещества</a:t>
                      </a:r>
                      <a:endParaRPr lang="ru-RU" sz="1300" b="1" i="0" u="none" strike="noStrike" cap="none" spc="20">
                        <a:solidFill>
                          <a:schemeClr val="tx1"/>
                        </a:solidFill>
                        <a:latin typeface="Onest SemiBold"/>
                        <a:ea typeface="+mn-ea"/>
                        <a:cs typeface="Arial"/>
                      </a:endParaRPr>
                    </a:p>
                  </a:txBody>
                  <a:tcPr marL="7620" marR="7620" marT="7620" marB="0" anchor="ctr">
                    <a:lnL w="3175" algn="ctr">
                      <a:solidFill>
                        <a:schemeClr val="bg1">
                          <a:lumMod val="65000"/>
                        </a:schemeClr>
                      </a:solidFill>
                    </a:lnL>
                    <a:lnR w="3175" algn="ctr">
                      <a:solidFill>
                        <a:schemeClr val="bg1">
                          <a:lumMod val="65000"/>
                        </a:schemeClr>
                      </a:solidFill>
                    </a:lnR>
                    <a:lnT w="3175" algn="ctr">
                      <a:solidFill>
                        <a:schemeClr val="bg1">
                          <a:lumMod val="65000"/>
                        </a:schemeClr>
                      </a:solidFill>
                    </a:lnT>
                    <a:lnB w="3175" algn="ctr">
                      <a:solidFill>
                        <a:schemeClr val="bg1">
                          <a:lumMod val="65000"/>
                        </a:schemeClr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300" b="0" u="none" strike="noStrike" cap="none" spc="20">
                          <a:solidFill>
                            <a:schemeClr val="tx1"/>
                          </a:solidFill>
                          <a:latin typeface="Onest Regular"/>
                        </a:rPr>
                        <a:t>147</a:t>
                      </a:r>
                      <a:endParaRPr lang="ru-RU" sz="1300" b="0" i="0" u="none" strike="noStrike" cap="none" spc="20">
                        <a:solidFill>
                          <a:schemeClr val="tx1"/>
                        </a:solidFill>
                        <a:latin typeface="Onest Regular"/>
                        <a:ea typeface="+mn-ea"/>
                        <a:cs typeface="Arial"/>
                      </a:endParaRPr>
                    </a:p>
                  </a:txBody>
                  <a:tcPr marL="7620" marR="7620" marT="7620" marB="0" anchor="ctr">
                    <a:lnL w="3175" algn="ctr">
                      <a:solidFill>
                        <a:schemeClr val="bg1">
                          <a:lumMod val="65000"/>
                        </a:schemeClr>
                      </a:solidFill>
                    </a:lnL>
                    <a:lnR w="3175" algn="ctr">
                      <a:solidFill>
                        <a:schemeClr val="bg1">
                          <a:lumMod val="65000"/>
                        </a:schemeClr>
                      </a:solidFill>
                    </a:lnR>
                    <a:lnT w="3175" algn="ctr">
                      <a:solidFill>
                        <a:schemeClr val="bg1">
                          <a:lumMod val="65000"/>
                        </a:schemeClr>
                      </a:solidFill>
                    </a:lnT>
                    <a:lnB w="3175" algn="ctr">
                      <a:solidFill>
                        <a:schemeClr val="bg1">
                          <a:lumMod val="65000"/>
                        </a:schemeClr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300" b="0" u="none" strike="noStrike" cap="none" spc="20">
                          <a:solidFill>
                            <a:schemeClr val="tx1"/>
                          </a:solidFill>
                          <a:latin typeface="Onest Regular"/>
                        </a:rPr>
                        <a:t>5 474</a:t>
                      </a:r>
                      <a:endParaRPr lang="ru-RU" sz="1300" b="0" i="0" u="none" strike="noStrike" cap="none" spc="20">
                        <a:solidFill>
                          <a:schemeClr val="tx1"/>
                        </a:solidFill>
                        <a:latin typeface="Onest Regular"/>
                        <a:ea typeface="+mn-ea"/>
                        <a:cs typeface="Arial"/>
                      </a:endParaRPr>
                    </a:p>
                  </a:txBody>
                  <a:tcPr marL="7620" marR="7620" marT="7620" marB="0" anchor="ctr">
                    <a:lnL w="3175" algn="ctr">
                      <a:solidFill>
                        <a:schemeClr val="bg1">
                          <a:lumMod val="65000"/>
                        </a:schemeClr>
                      </a:solidFill>
                    </a:lnL>
                    <a:lnR w="3175" algn="ctr">
                      <a:solidFill>
                        <a:schemeClr val="bg1">
                          <a:lumMod val="65000"/>
                        </a:schemeClr>
                      </a:solidFill>
                    </a:lnR>
                    <a:lnT w="3175" algn="ctr">
                      <a:solidFill>
                        <a:schemeClr val="bg1">
                          <a:lumMod val="65000"/>
                        </a:schemeClr>
                      </a:solidFill>
                    </a:lnT>
                    <a:lnB w="3175" algn="ctr">
                      <a:solidFill>
                        <a:schemeClr val="bg1">
                          <a:lumMod val="65000"/>
                        </a:schemeClr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6610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sz="1300" b="1" u="none" strike="noStrike" cap="none" spc="20">
                          <a:solidFill>
                            <a:schemeClr val="tx1"/>
                          </a:solidFill>
                          <a:latin typeface="Onest SemiBold"/>
                        </a:rPr>
                        <a:t>Цифровые двойники</a:t>
                      </a:r>
                      <a:endParaRPr lang="ru-RU" sz="1300" b="1" i="0" u="none" strike="noStrike" cap="none" spc="20">
                        <a:solidFill>
                          <a:schemeClr val="tx1"/>
                        </a:solidFill>
                        <a:latin typeface="Onest SemiBold"/>
                        <a:ea typeface="+mn-ea"/>
                        <a:cs typeface="Arial"/>
                      </a:endParaRPr>
                    </a:p>
                  </a:txBody>
                  <a:tcPr marL="7620" marR="7620" marT="7620" marB="0" anchor="ctr">
                    <a:lnL w="3175" algn="ctr">
                      <a:solidFill>
                        <a:schemeClr val="bg1">
                          <a:lumMod val="65000"/>
                        </a:schemeClr>
                      </a:solidFill>
                    </a:lnL>
                    <a:lnR w="3175" algn="ctr">
                      <a:solidFill>
                        <a:schemeClr val="bg1">
                          <a:lumMod val="65000"/>
                        </a:schemeClr>
                      </a:solidFill>
                    </a:lnR>
                    <a:lnT w="3175" algn="ctr">
                      <a:solidFill>
                        <a:schemeClr val="bg1">
                          <a:lumMod val="65000"/>
                        </a:schemeClr>
                      </a:solidFill>
                    </a:lnT>
                    <a:lnB w="3175" algn="ctr">
                      <a:solidFill>
                        <a:schemeClr val="bg1">
                          <a:lumMod val="65000"/>
                        </a:schemeClr>
                      </a:solidFill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300" b="0" u="none" strike="noStrike" cap="none" spc="20">
                          <a:solidFill>
                            <a:schemeClr val="tx1"/>
                          </a:solidFill>
                          <a:latin typeface="Onest Regular"/>
                        </a:rPr>
                        <a:t>74</a:t>
                      </a:r>
                      <a:endParaRPr lang="ru-RU" sz="1300" b="0" i="0" u="none" strike="noStrike" cap="none" spc="20">
                        <a:solidFill>
                          <a:schemeClr val="tx1"/>
                        </a:solidFill>
                        <a:latin typeface="Onest Regular"/>
                        <a:ea typeface="+mn-ea"/>
                        <a:cs typeface="Arial"/>
                      </a:endParaRPr>
                    </a:p>
                  </a:txBody>
                  <a:tcPr marL="7620" marR="7620" marT="7620" marB="0" anchor="ctr">
                    <a:lnL w="3175" algn="ctr">
                      <a:solidFill>
                        <a:schemeClr val="bg1">
                          <a:lumMod val="65000"/>
                        </a:schemeClr>
                      </a:solidFill>
                    </a:lnL>
                    <a:lnR w="3175" algn="ctr">
                      <a:solidFill>
                        <a:schemeClr val="bg1">
                          <a:lumMod val="65000"/>
                        </a:schemeClr>
                      </a:solidFill>
                    </a:lnR>
                    <a:lnT w="3175" algn="ctr">
                      <a:solidFill>
                        <a:schemeClr val="bg1">
                          <a:lumMod val="65000"/>
                        </a:schemeClr>
                      </a:solidFill>
                    </a:lnT>
                    <a:lnB w="3175" algn="ctr">
                      <a:solidFill>
                        <a:schemeClr val="bg1">
                          <a:lumMod val="65000"/>
                        </a:schemeClr>
                      </a:solidFill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300" b="0" u="none" strike="noStrike" cap="none" spc="20">
                          <a:solidFill>
                            <a:schemeClr val="tx1"/>
                          </a:solidFill>
                          <a:latin typeface="Onest Regular"/>
                        </a:rPr>
                        <a:t>1071</a:t>
                      </a:r>
                      <a:endParaRPr lang="ru-RU" sz="1300" b="0" i="0" u="none" strike="noStrike" cap="none" spc="20">
                        <a:solidFill>
                          <a:schemeClr val="tx1"/>
                        </a:solidFill>
                        <a:latin typeface="Onest Regular"/>
                        <a:ea typeface="+mn-ea"/>
                        <a:cs typeface="Arial"/>
                      </a:endParaRPr>
                    </a:p>
                  </a:txBody>
                  <a:tcPr marL="7620" marR="7620" marT="7620" marB="0" anchor="ctr">
                    <a:lnL w="3175" algn="ctr">
                      <a:solidFill>
                        <a:schemeClr val="bg1">
                          <a:lumMod val="65000"/>
                        </a:schemeClr>
                      </a:solidFill>
                    </a:lnL>
                    <a:lnR w="3175" algn="ctr">
                      <a:solidFill>
                        <a:schemeClr val="bg1">
                          <a:lumMod val="65000"/>
                        </a:schemeClr>
                      </a:solidFill>
                    </a:lnR>
                    <a:lnT w="3175" algn="ctr">
                      <a:solidFill>
                        <a:schemeClr val="bg1">
                          <a:lumMod val="65000"/>
                        </a:schemeClr>
                      </a:solidFill>
                    </a:lnT>
                    <a:lnB w="3175" algn="ctr">
                      <a:solidFill>
                        <a:schemeClr val="bg1">
                          <a:lumMod val="65000"/>
                        </a:schemeClr>
                      </a:solidFill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6610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sz="1300" b="1" u="none" strike="noStrike" cap="none" spc="20" dirty="0">
                          <a:solidFill>
                            <a:schemeClr val="tx1"/>
                          </a:solidFill>
                          <a:latin typeface="Onest SemiBold"/>
                        </a:rPr>
                        <a:t>Микроэлектроника</a:t>
                      </a:r>
                      <a:endParaRPr lang="ru-RU" sz="1300" b="1" i="0" u="none" strike="noStrike" cap="none" spc="20" dirty="0">
                        <a:solidFill>
                          <a:schemeClr val="tx1"/>
                        </a:solidFill>
                        <a:latin typeface="Onest SemiBold"/>
                        <a:ea typeface="+mn-ea"/>
                        <a:cs typeface="Arial"/>
                      </a:endParaRPr>
                    </a:p>
                  </a:txBody>
                  <a:tcPr marL="7620" marR="7620" marT="7620" marB="0" anchor="ctr">
                    <a:lnL w="3175" algn="ctr">
                      <a:solidFill>
                        <a:schemeClr val="bg1">
                          <a:lumMod val="65000"/>
                        </a:schemeClr>
                      </a:solidFill>
                    </a:lnL>
                    <a:lnR w="3175" algn="ctr">
                      <a:solidFill>
                        <a:schemeClr val="bg1">
                          <a:lumMod val="65000"/>
                        </a:schemeClr>
                      </a:solidFill>
                    </a:lnR>
                    <a:lnT w="3175" algn="ctr">
                      <a:solidFill>
                        <a:schemeClr val="bg1">
                          <a:lumMod val="65000"/>
                        </a:schemeClr>
                      </a:solidFill>
                    </a:lnT>
                    <a:lnB w="3175" algn="ctr">
                      <a:solidFill>
                        <a:schemeClr val="bg1">
                          <a:lumMod val="65000"/>
                        </a:schemeClr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300" b="0" u="none" strike="noStrike" cap="none" spc="20">
                          <a:solidFill>
                            <a:schemeClr val="tx1"/>
                          </a:solidFill>
                          <a:latin typeface="Onest Regular"/>
                        </a:rPr>
                        <a:t>542</a:t>
                      </a:r>
                      <a:endParaRPr lang="ru-RU" sz="1300" b="0" i="0" u="none" strike="noStrike" cap="none" spc="20">
                        <a:solidFill>
                          <a:schemeClr val="tx1"/>
                        </a:solidFill>
                        <a:latin typeface="Onest Regular"/>
                        <a:ea typeface="+mn-ea"/>
                        <a:cs typeface="Arial"/>
                      </a:endParaRPr>
                    </a:p>
                  </a:txBody>
                  <a:tcPr marL="7620" marR="7620" marT="7620" marB="0" anchor="ctr">
                    <a:lnL w="3175" algn="ctr">
                      <a:solidFill>
                        <a:schemeClr val="bg1">
                          <a:lumMod val="65000"/>
                        </a:schemeClr>
                      </a:solidFill>
                    </a:lnL>
                    <a:lnR w="3175" algn="ctr">
                      <a:solidFill>
                        <a:schemeClr val="bg1">
                          <a:lumMod val="65000"/>
                        </a:schemeClr>
                      </a:solidFill>
                    </a:lnR>
                    <a:lnT w="3175" algn="ctr">
                      <a:solidFill>
                        <a:schemeClr val="bg1">
                          <a:lumMod val="65000"/>
                        </a:schemeClr>
                      </a:solidFill>
                    </a:lnT>
                    <a:lnB w="3175" algn="ctr">
                      <a:solidFill>
                        <a:schemeClr val="bg1">
                          <a:lumMod val="65000"/>
                        </a:schemeClr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300" b="0" u="none" strike="noStrike" cap="none" spc="20">
                          <a:solidFill>
                            <a:schemeClr val="tx1"/>
                          </a:solidFill>
                          <a:latin typeface="Onest Regular"/>
                        </a:rPr>
                        <a:t>786</a:t>
                      </a:r>
                      <a:endParaRPr lang="ru-RU" sz="1300" b="0" i="0" u="none" strike="noStrike" cap="none" spc="20">
                        <a:solidFill>
                          <a:schemeClr val="tx1"/>
                        </a:solidFill>
                        <a:latin typeface="Onest Regular"/>
                        <a:ea typeface="+mn-ea"/>
                        <a:cs typeface="Arial"/>
                      </a:endParaRPr>
                    </a:p>
                  </a:txBody>
                  <a:tcPr marL="7620" marR="7620" marT="7620" marB="0" anchor="ctr">
                    <a:lnL w="3175" algn="ctr">
                      <a:solidFill>
                        <a:schemeClr val="bg1">
                          <a:lumMod val="65000"/>
                        </a:schemeClr>
                      </a:solidFill>
                    </a:lnL>
                    <a:lnR w="3175" algn="ctr">
                      <a:solidFill>
                        <a:schemeClr val="bg1">
                          <a:lumMod val="65000"/>
                        </a:schemeClr>
                      </a:solidFill>
                    </a:lnR>
                    <a:lnT w="3175" algn="ctr">
                      <a:solidFill>
                        <a:schemeClr val="bg1">
                          <a:lumMod val="65000"/>
                        </a:schemeClr>
                      </a:solidFill>
                    </a:lnT>
                    <a:lnB w="3175" algn="ctr">
                      <a:solidFill>
                        <a:schemeClr val="bg1">
                          <a:lumMod val="65000"/>
                        </a:schemeClr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6610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1300" b="1" u="none" strike="noStrike" cap="none" spc="20">
                          <a:solidFill>
                            <a:schemeClr val="tx1"/>
                          </a:solidFill>
                          <a:latin typeface="Onest SemiBold"/>
                        </a:rPr>
                        <a:t>AI &amp; ML &amp; Big Data</a:t>
                      </a:r>
                      <a:endParaRPr lang="en-US" sz="1300" b="1" i="0" u="none" strike="noStrike" cap="none" spc="20">
                        <a:solidFill>
                          <a:schemeClr val="tx1"/>
                        </a:solidFill>
                        <a:latin typeface="Onest SemiBold"/>
                        <a:ea typeface="+mn-ea"/>
                        <a:cs typeface="Arial"/>
                      </a:endParaRPr>
                    </a:p>
                  </a:txBody>
                  <a:tcPr marL="7620" marR="7620" marT="7620" marB="0" anchor="ctr">
                    <a:lnL w="3175" algn="ctr">
                      <a:solidFill>
                        <a:schemeClr val="bg1">
                          <a:lumMod val="65000"/>
                        </a:schemeClr>
                      </a:solidFill>
                    </a:lnL>
                    <a:lnR w="3175" algn="ctr">
                      <a:solidFill>
                        <a:schemeClr val="bg1">
                          <a:lumMod val="65000"/>
                        </a:schemeClr>
                      </a:solidFill>
                    </a:lnR>
                    <a:lnT w="3175" algn="ctr">
                      <a:solidFill>
                        <a:schemeClr val="bg1">
                          <a:lumMod val="65000"/>
                        </a:schemeClr>
                      </a:solidFill>
                    </a:lnT>
                    <a:lnB w="3175" algn="ctr">
                      <a:solidFill>
                        <a:schemeClr val="bg1">
                          <a:lumMod val="65000"/>
                        </a:schemeClr>
                      </a:solidFill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300" b="0" u="none" strike="noStrike" cap="none" spc="20">
                          <a:solidFill>
                            <a:schemeClr val="tx1"/>
                          </a:solidFill>
                          <a:latin typeface="Onest Regular"/>
                        </a:rPr>
                        <a:t>54</a:t>
                      </a:r>
                      <a:endParaRPr lang="ru-RU" sz="1300" b="0" i="0" u="none" strike="noStrike" cap="none" spc="20">
                        <a:solidFill>
                          <a:schemeClr val="tx1"/>
                        </a:solidFill>
                        <a:latin typeface="Onest Regular"/>
                        <a:ea typeface="+mn-ea"/>
                        <a:cs typeface="Arial"/>
                      </a:endParaRPr>
                    </a:p>
                  </a:txBody>
                  <a:tcPr marL="7620" marR="7620" marT="7620" marB="0" anchor="ctr">
                    <a:lnL w="3175" algn="ctr">
                      <a:solidFill>
                        <a:schemeClr val="bg1">
                          <a:lumMod val="65000"/>
                        </a:schemeClr>
                      </a:solidFill>
                    </a:lnL>
                    <a:lnR w="3175" algn="ctr">
                      <a:solidFill>
                        <a:schemeClr val="bg1">
                          <a:lumMod val="65000"/>
                        </a:schemeClr>
                      </a:solidFill>
                    </a:lnR>
                    <a:lnT w="3175" algn="ctr">
                      <a:solidFill>
                        <a:schemeClr val="bg1">
                          <a:lumMod val="65000"/>
                        </a:schemeClr>
                      </a:solidFill>
                    </a:lnT>
                    <a:lnB w="3175" algn="ctr">
                      <a:solidFill>
                        <a:schemeClr val="bg1">
                          <a:lumMod val="65000"/>
                        </a:schemeClr>
                      </a:solidFill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300" b="0" u="none" strike="noStrike" cap="none" spc="20">
                          <a:solidFill>
                            <a:schemeClr val="tx1"/>
                          </a:solidFill>
                          <a:latin typeface="Onest Regular"/>
                        </a:rPr>
                        <a:t>443</a:t>
                      </a:r>
                      <a:endParaRPr lang="ru-RU" sz="1300" b="0" i="0" u="none" strike="noStrike" cap="none" spc="20">
                        <a:solidFill>
                          <a:schemeClr val="tx1"/>
                        </a:solidFill>
                        <a:latin typeface="Onest Regular"/>
                        <a:ea typeface="+mn-ea"/>
                        <a:cs typeface="Arial"/>
                      </a:endParaRPr>
                    </a:p>
                  </a:txBody>
                  <a:tcPr marL="7620" marR="7620" marT="7620" marB="0" anchor="ctr">
                    <a:lnL w="3175" algn="ctr">
                      <a:solidFill>
                        <a:schemeClr val="bg1">
                          <a:lumMod val="65000"/>
                        </a:schemeClr>
                      </a:solidFill>
                    </a:lnL>
                    <a:lnR w="3175" algn="ctr">
                      <a:solidFill>
                        <a:schemeClr val="bg1">
                          <a:lumMod val="65000"/>
                        </a:schemeClr>
                      </a:solidFill>
                    </a:lnR>
                    <a:lnT w="3175" algn="ctr">
                      <a:solidFill>
                        <a:schemeClr val="bg1">
                          <a:lumMod val="65000"/>
                        </a:schemeClr>
                      </a:solidFill>
                    </a:lnT>
                    <a:lnB w="3175" algn="ctr">
                      <a:solidFill>
                        <a:schemeClr val="bg1">
                          <a:lumMod val="65000"/>
                        </a:schemeClr>
                      </a:solidFill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6610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1300" b="1" u="none" strike="noStrike" cap="none" spc="20">
                          <a:solidFill>
                            <a:schemeClr val="tx1"/>
                          </a:solidFill>
                          <a:latin typeface="Onest SemiBold"/>
                        </a:rPr>
                        <a:t>5G </a:t>
                      </a:r>
                      <a:r>
                        <a:rPr lang="ru-RU" sz="1300" b="1" u="none" strike="noStrike" cap="none" spc="20">
                          <a:solidFill>
                            <a:schemeClr val="tx1"/>
                          </a:solidFill>
                          <a:latin typeface="Onest SemiBold"/>
                        </a:rPr>
                        <a:t>связь (беспроводная связь)</a:t>
                      </a:r>
                      <a:endParaRPr lang="ru-RU" sz="1300" b="1" i="0" u="none" strike="noStrike" cap="none" spc="20">
                        <a:solidFill>
                          <a:schemeClr val="tx1"/>
                        </a:solidFill>
                        <a:latin typeface="Onest SemiBold"/>
                        <a:ea typeface="+mn-ea"/>
                        <a:cs typeface="Arial"/>
                      </a:endParaRPr>
                    </a:p>
                  </a:txBody>
                  <a:tcPr marL="7620" marR="7620" marT="7620" marB="0" anchor="ctr">
                    <a:lnL w="3175" algn="ctr">
                      <a:solidFill>
                        <a:schemeClr val="bg1">
                          <a:lumMod val="65000"/>
                        </a:schemeClr>
                      </a:solidFill>
                    </a:lnL>
                    <a:lnR w="3175" algn="ctr">
                      <a:solidFill>
                        <a:schemeClr val="bg1">
                          <a:lumMod val="65000"/>
                        </a:schemeClr>
                      </a:solidFill>
                    </a:lnR>
                    <a:lnT w="3175" algn="ctr">
                      <a:solidFill>
                        <a:schemeClr val="bg1">
                          <a:lumMod val="65000"/>
                        </a:schemeClr>
                      </a:solidFill>
                    </a:lnT>
                    <a:lnB w="3175" algn="ctr">
                      <a:solidFill>
                        <a:schemeClr val="bg1">
                          <a:lumMod val="65000"/>
                        </a:schemeClr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300" b="0" u="none" strike="noStrike" cap="none" spc="20">
                          <a:solidFill>
                            <a:schemeClr val="tx1"/>
                          </a:solidFill>
                          <a:latin typeface="Onest Regular"/>
                        </a:rPr>
                        <a:t>17</a:t>
                      </a:r>
                      <a:endParaRPr lang="ru-RU" sz="1300" b="0" i="0" u="none" strike="noStrike" cap="none" spc="20">
                        <a:solidFill>
                          <a:schemeClr val="tx1"/>
                        </a:solidFill>
                        <a:latin typeface="Onest Regular"/>
                        <a:ea typeface="+mn-ea"/>
                        <a:cs typeface="Arial"/>
                      </a:endParaRPr>
                    </a:p>
                  </a:txBody>
                  <a:tcPr marL="7620" marR="7620" marT="7620" marB="0" anchor="ctr">
                    <a:lnL w="3175" algn="ctr">
                      <a:solidFill>
                        <a:schemeClr val="bg1">
                          <a:lumMod val="65000"/>
                        </a:schemeClr>
                      </a:solidFill>
                    </a:lnL>
                    <a:lnR w="3175" algn="ctr">
                      <a:solidFill>
                        <a:schemeClr val="bg1">
                          <a:lumMod val="65000"/>
                        </a:schemeClr>
                      </a:solidFill>
                    </a:lnR>
                    <a:lnT w="3175" algn="ctr">
                      <a:solidFill>
                        <a:schemeClr val="bg1">
                          <a:lumMod val="65000"/>
                        </a:schemeClr>
                      </a:solidFill>
                    </a:lnT>
                    <a:lnB w="3175" algn="ctr">
                      <a:solidFill>
                        <a:schemeClr val="bg1">
                          <a:lumMod val="65000"/>
                        </a:schemeClr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300" b="0" u="none" strike="noStrike" cap="none" spc="20">
                          <a:solidFill>
                            <a:schemeClr val="tx1"/>
                          </a:solidFill>
                          <a:latin typeface="Onest Regular"/>
                        </a:rPr>
                        <a:t>278</a:t>
                      </a:r>
                      <a:endParaRPr lang="ru-RU" sz="1300" b="0" i="0" u="none" strike="noStrike" cap="none" spc="20">
                        <a:solidFill>
                          <a:schemeClr val="tx1"/>
                        </a:solidFill>
                        <a:latin typeface="Onest Regular"/>
                        <a:ea typeface="+mn-ea"/>
                        <a:cs typeface="Arial"/>
                      </a:endParaRPr>
                    </a:p>
                  </a:txBody>
                  <a:tcPr marL="7620" marR="7620" marT="7620" marB="0" anchor="ctr">
                    <a:lnL w="3175" algn="ctr">
                      <a:solidFill>
                        <a:schemeClr val="bg1">
                          <a:lumMod val="65000"/>
                        </a:schemeClr>
                      </a:solidFill>
                    </a:lnL>
                    <a:lnR w="3175" algn="ctr">
                      <a:solidFill>
                        <a:schemeClr val="bg1">
                          <a:lumMod val="65000"/>
                        </a:schemeClr>
                      </a:solidFill>
                    </a:lnR>
                    <a:lnT w="3175" algn="ctr">
                      <a:solidFill>
                        <a:schemeClr val="bg1">
                          <a:lumMod val="65000"/>
                        </a:schemeClr>
                      </a:solidFill>
                    </a:lnT>
                    <a:lnB w="3175" algn="ctr">
                      <a:solidFill>
                        <a:schemeClr val="bg1">
                          <a:lumMod val="65000"/>
                        </a:schemeClr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5806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sz="1300" b="1" u="none" strike="noStrike" cap="none" spc="20">
                          <a:solidFill>
                            <a:schemeClr val="tx1"/>
                          </a:solidFill>
                          <a:latin typeface="Onest SemiBold"/>
                        </a:rPr>
                        <a:t>Генетические технологии**</a:t>
                      </a:r>
                      <a:endParaRPr lang="ru-RU" sz="1300" b="1" i="0" u="none" strike="noStrike" cap="none" spc="20">
                        <a:solidFill>
                          <a:schemeClr val="tx1"/>
                        </a:solidFill>
                        <a:latin typeface="Onest SemiBold"/>
                        <a:ea typeface="+mn-ea"/>
                        <a:cs typeface="Arial"/>
                      </a:endParaRPr>
                    </a:p>
                  </a:txBody>
                  <a:tcPr marL="7620" marR="7620" marT="7620" marB="0" anchor="ctr">
                    <a:lnL w="3175" algn="ctr">
                      <a:solidFill>
                        <a:schemeClr val="bg1">
                          <a:lumMod val="65000"/>
                        </a:schemeClr>
                      </a:solidFill>
                    </a:lnL>
                    <a:lnR w="3175" algn="ctr">
                      <a:solidFill>
                        <a:schemeClr val="bg1">
                          <a:lumMod val="65000"/>
                        </a:schemeClr>
                      </a:solidFill>
                    </a:lnR>
                    <a:lnT w="3175" algn="ctr">
                      <a:solidFill>
                        <a:schemeClr val="bg1">
                          <a:lumMod val="65000"/>
                        </a:schemeClr>
                      </a:solidFill>
                    </a:lnT>
                    <a:lnB w="3175" algn="ctr">
                      <a:solidFill>
                        <a:schemeClr val="bg1">
                          <a:lumMod val="65000"/>
                        </a:schemeClr>
                      </a:solidFill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300" b="0" u="none" strike="noStrike" cap="none" spc="20">
                          <a:solidFill>
                            <a:schemeClr val="tx1"/>
                          </a:solidFill>
                          <a:latin typeface="Onest Regular"/>
                        </a:rPr>
                        <a:t>75</a:t>
                      </a:r>
                      <a:endParaRPr lang="ru-RU" sz="1300" b="0" i="0" u="none" strike="noStrike" cap="none" spc="20">
                        <a:solidFill>
                          <a:schemeClr val="tx1"/>
                        </a:solidFill>
                        <a:latin typeface="Onest Regular"/>
                        <a:ea typeface="+mn-ea"/>
                        <a:cs typeface="Arial"/>
                      </a:endParaRPr>
                    </a:p>
                  </a:txBody>
                  <a:tcPr marL="7620" marR="7620" marT="7620" marB="0" anchor="ctr">
                    <a:lnL w="3175" algn="ctr">
                      <a:solidFill>
                        <a:schemeClr val="bg1">
                          <a:lumMod val="65000"/>
                        </a:schemeClr>
                      </a:solidFill>
                    </a:lnL>
                    <a:lnR w="3175" algn="ctr">
                      <a:solidFill>
                        <a:schemeClr val="bg1">
                          <a:lumMod val="65000"/>
                        </a:schemeClr>
                      </a:solidFill>
                    </a:lnR>
                    <a:lnT w="3175" algn="ctr">
                      <a:solidFill>
                        <a:schemeClr val="bg1">
                          <a:lumMod val="65000"/>
                        </a:schemeClr>
                      </a:solidFill>
                    </a:lnT>
                    <a:lnB w="3175" algn="ctr">
                      <a:solidFill>
                        <a:schemeClr val="bg1">
                          <a:lumMod val="65000"/>
                        </a:schemeClr>
                      </a:solidFill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300" b="0" u="none" strike="noStrike" cap="none" spc="20">
                          <a:solidFill>
                            <a:schemeClr val="tx1"/>
                          </a:solidFill>
                          <a:latin typeface="Onest Regular"/>
                        </a:rPr>
                        <a:t>182</a:t>
                      </a:r>
                      <a:endParaRPr lang="ru-RU" sz="1300" b="0" i="0" u="none" strike="noStrike" cap="none" spc="20">
                        <a:solidFill>
                          <a:schemeClr val="tx1"/>
                        </a:solidFill>
                        <a:latin typeface="Onest Regular"/>
                        <a:ea typeface="+mn-ea"/>
                        <a:cs typeface="Arial"/>
                      </a:endParaRPr>
                    </a:p>
                  </a:txBody>
                  <a:tcPr marL="7620" marR="7620" marT="7620" marB="0" anchor="ctr">
                    <a:lnL w="3175" algn="ctr">
                      <a:solidFill>
                        <a:schemeClr val="bg1">
                          <a:lumMod val="65000"/>
                        </a:schemeClr>
                      </a:solidFill>
                    </a:lnL>
                    <a:lnR w="3175" algn="ctr">
                      <a:solidFill>
                        <a:schemeClr val="bg1">
                          <a:lumMod val="65000"/>
                        </a:schemeClr>
                      </a:solidFill>
                    </a:lnR>
                    <a:lnT w="3175" algn="ctr">
                      <a:solidFill>
                        <a:schemeClr val="bg1">
                          <a:lumMod val="65000"/>
                        </a:schemeClr>
                      </a:solidFill>
                    </a:lnT>
                    <a:lnB w="3175" algn="ctr">
                      <a:solidFill>
                        <a:schemeClr val="bg1">
                          <a:lumMod val="65000"/>
                        </a:schemeClr>
                      </a:solidFill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6610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sz="1300" b="1" u="none" strike="noStrike" cap="none" spc="20">
                          <a:solidFill>
                            <a:schemeClr val="tx1"/>
                          </a:solidFill>
                          <a:latin typeface="Onest SemiBold"/>
                        </a:rPr>
                        <a:t>Фотоника</a:t>
                      </a:r>
                      <a:endParaRPr lang="ru-RU" sz="1300" b="1" i="0" u="none" strike="noStrike" cap="none" spc="20">
                        <a:solidFill>
                          <a:schemeClr val="tx1"/>
                        </a:solidFill>
                        <a:latin typeface="Onest SemiBold"/>
                        <a:ea typeface="+mn-ea"/>
                        <a:cs typeface="Arial"/>
                      </a:endParaRPr>
                    </a:p>
                  </a:txBody>
                  <a:tcPr marL="7620" marR="7620" marT="7620" marB="0" anchor="ctr">
                    <a:lnL w="3175" algn="ctr">
                      <a:solidFill>
                        <a:schemeClr val="bg1">
                          <a:lumMod val="65000"/>
                        </a:schemeClr>
                      </a:solidFill>
                    </a:lnL>
                    <a:lnR w="3175" algn="ctr">
                      <a:solidFill>
                        <a:schemeClr val="bg1">
                          <a:lumMod val="65000"/>
                        </a:schemeClr>
                      </a:solidFill>
                    </a:lnR>
                    <a:lnT w="3175" algn="ctr">
                      <a:solidFill>
                        <a:schemeClr val="bg1">
                          <a:lumMod val="65000"/>
                        </a:schemeClr>
                      </a:solidFill>
                    </a:lnT>
                    <a:lnB w="3175" algn="ctr">
                      <a:solidFill>
                        <a:schemeClr val="bg1">
                          <a:lumMod val="65000"/>
                        </a:schemeClr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300" b="0" u="none" strike="noStrike" cap="none" spc="20">
                          <a:solidFill>
                            <a:schemeClr val="tx1"/>
                          </a:solidFill>
                          <a:latin typeface="Onest Regular"/>
                        </a:rPr>
                        <a:t>24</a:t>
                      </a:r>
                      <a:endParaRPr lang="ru-RU" sz="1300" b="0" i="0" u="none" strike="noStrike" cap="none" spc="20">
                        <a:solidFill>
                          <a:schemeClr val="tx1"/>
                        </a:solidFill>
                        <a:latin typeface="Onest Regular"/>
                        <a:ea typeface="+mn-ea"/>
                        <a:cs typeface="Arial"/>
                      </a:endParaRPr>
                    </a:p>
                  </a:txBody>
                  <a:tcPr marL="7620" marR="7620" marT="7620" marB="0" anchor="ctr">
                    <a:lnL w="3175" algn="ctr">
                      <a:solidFill>
                        <a:schemeClr val="bg1">
                          <a:lumMod val="65000"/>
                        </a:schemeClr>
                      </a:solidFill>
                    </a:lnL>
                    <a:lnR w="3175" algn="ctr">
                      <a:solidFill>
                        <a:schemeClr val="bg1">
                          <a:lumMod val="65000"/>
                        </a:schemeClr>
                      </a:solidFill>
                    </a:lnR>
                    <a:lnT w="3175" algn="ctr">
                      <a:solidFill>
                        <a:schemeClr val="bg1">
                          <a:lumMod val="65000"/>
                        </a:schemeClr>
                      </a:solidFill>
                    </a:lnT>
                    <a:lnB w="3175" algn="ctr">
                      <a:solidFill>
                        <a:schemeClr val="bg1">
                          <a:lumMod val="65000"/>
                        </a:schemeClr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300" b="0" u="none" strike="noStrike" cap="none" spc="20">
                          <a:solidFill>
                            <a:schemeClr val="tx1"/>
                          </a:solidFill>
                          <a:latin typeface="Onest Regular"/>
                        </a:rPr>
                        <a:t>175</a:t>
                      </a:r>
                      <a:endParaRPr lang="ru-RU" sz="1300" b="0" i="0" u="none" strike="noStrike" cap="none" spc="20">
                        <a:solidFill>
                          <a:schemeClr val="tx1"/>
                        </a:solidFill>
                        <a:latin typeface="Onest Regular"/>
                        <a:ea typeface="+mn-ea"/>
                        <a:cs typeface="Arial"/>
                      </a:endParaRPr>
                    </a:p>
                  </a:txBody>
                  <a:tcPr marL="7620" marR="7620" marT="7620" marB="0" anchor="ctr">
                    <a:lnL w="3175" algn="ctr">
                      <a:solidFill>
                        <a:schemeClr val="bg1">
                          <a:lumMod val="65000"/>
                        </a:schemeClr>
                      </a:solidFill>
                    </a:lnL>
                    <a:lnR w="3175" algn="ctr">
                      <a:solidFill>
                        <a:schemeClr val="bg1">
                          <a:lumMod val="65000"/>
                        </a:schemeClr>
                      </a:solidFill>
                    </a:lnR>
                    <a:lnT w="3175" algn="ctr">
                      <a:solidFill>
                        <a:schemeClr val="bg1">
                          <a:lumMod val="65000"/>
                        </a:schemeClr>
                      </a:solidFill>
                    </a:lnT>
                    <a:lnB w="3175" algn="ctr">
                      <a:solidFill>
                        <a:schemeClr val="bg1">
                          <a:lumMod val="65000"/>
                        </a:schemeClr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6610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sz="1300" b="1" u="none" strike="noStrike" cap="none" spc="20">
                          <a:solidFill>
                            <a:schemeClr val="tx1"/>
                          </a:solidFill>
                          <a:latin typeface="Onest SemiBold"/>
                        </a:rPr>
                        <a:t>Квантовые технологии</a:t>
                      </a:r>
                      <a:endParaRPr lang="ru-RU" sz="1300" b="1" i="0" u="none" strike="noStrike" cap="none" spc="20">
                        <a:solidFill>
                          <a:schemeClr val="tx1"/>
                        </a:solidFill>
                        <a:latin typeface="Onest SemiBold"/>
                        <a:ea typeface="+mn-ea"/>
                        <a:cs typeface="Arial"/>
                      </a:endParaRPr>
                    </a:p>
                  </a:txBody>
                  <a:tcPr marL="7620" marR="7620" marT="7620" marB="0" anchor="ctr">
                    <a:lnL w="3175" algn="ctr">
                      <a:solidFill>
                        <a:schemeClr val="bg1">
                          <a:lumMod val="65000"/>
                        </a:schemeClr>
                      </a:solidFill>
                    </a:lnL>
                    <a:lnR w="3175" algn="ctr">
                      <a:solidFill>
                        <a:schemeClr val="bg1">
                          <a:lumMod val="65000"/>
                        </a:schemeClr>
                      </a:solidFill>
                    </a:lnR>
                    <a:lnT w="3175" algn="ctr">
                      <a:solidFill>
                        <a:schemeClr val="bg1">
                          <a:lumMod val="65000"/>
                        </a:schemeClr>
                      </a:solidFill>
                    </a:lnT>
                    <a:lnB w="3175" algn="ctr">
                      <a:solidFill>
                        <a:schemeClr val="bg1">
                          <a:lumMod val="65000"/>
                        </a:schemeClr>
                      </a:solidFill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300" b="0" u="none" strike="noStrike" cap="none" spc="20">
                          <a:solidFill>
                            <a:schemeClr val="tx1"/>
                          </a:solidFill>
                          <a:latin typeface="Onest Regular"/>
                        </a:rPr>
                        <a:t>54</a:t>
                      </a:r>
                      <a:endParaRPr lang="ru-RU" sz="1300" b="0" i="0" u="none" strike="noStrike" cap="none" spc="20">
                        <a:solidFill>
                          <a:schemeClr val="tx1"/>
                        </a:solidFill>
                        <a:latin typeface="Onest Regular"/>
                        <a:ea typeface="+mn-ea"/>
                        <a:cs typeface="Arial"/>
                      </a:endParaRPr>
                    </a:p>
                  </a:txBody>
                  <a:tcPr marL="7620" marR="7620" marT="7620" marB="0" anchor="ctr">
                    <a:lnL w="3175" algn="ctr">
                      <a:solidFill>
                        <a:schemeClr val="bg1">
                          <a:lumMod val="65000"/>
                        </a:schemeClr>
                      </a:solidFill>
                    </a:lnL>
                    <a:lnR w="3175" algn="ctr">
                      <a:solidFill>
                        <a:schemeClr val="bg1">
                          <a:lumMod val="65000"/>
                        </a:schemeClr>
                      </a:solidFill>
                    </a:lnR>
                    <a:lnT w="3175" algn="ctr">
                      <a:solidFill>
                        <a:schemeClr val="bg1">
                          <a:lumMod val="65000"/>
                        </a:schemeClr>
                      </a:solidFill>
                    </a:lnT>
                    <a:lnB w="3175" algn="ctr">
                      <a:solidFill>
                        <a:schemeClr val="bg1">
                          <a:lumMod val="65000"/>
                        </a:schemeClr>
                      </a:solidFill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300" b="0" u="none" strike="noStrike" cap="none" spc="20">
                          <a:solidFill>
                            <a:schemeClr val="tx1"/>
                          </a:solidFill>
                          <a:latin typeface="Onest Regular"/>
                        </a:rPr>
                        <a:t>159</a:t>
                      </a:r>
                      <a:endParaRPr lang="ru-RU" sz="1300" b="0" i="0" u="none" strike="noStrike" cap="none" spc="20">
                        <a:solidFill>
                          <a:schemeClr val="tx1"/>
                        </a:solidFill>
                        <a:latin typeface="Onest Regular"/>
                        <a:ea typeface="+mn-ea"/>
                        <a:cs typeface="Arial"/>
                      </a:endParaRPr>
                    </a:p>
                  </a:txBody>
                  <a:tcPr marL="7620" marR="7620" marT="7620" marB="0" anchor="ctr">
                    <a:lnL w="3175" algn="ctr">
                      <a:solidFill>
                        <a:schemeClr val="bg1">
                          <a:lumMod val="65000"/>
                        </a:schemeClr>
                      </a:solidFill>
                    </a:lnL>
                    <a:lnR w="3175" algn="ctr">
                      <a:solidFill>
                        <a:schemeClr val="bg1">
                          <a:lumMod val="65000"/>
                        </a:schemeClr>
                      </a:solidFill>
                    </a:lnR>
                    <a:lnT w="3175" algn="ctr">
                      <a:solidFill>
                        <a:schemeClr val="bg1">
                          <a:lumMod val="65000"/>
                        </a:schemeClr>
                      </a:solidFill>
                    </a:lnT>
                    <a:lnB w="3175" algn="ctr">
                      <a:solidFill>
                        <a:schemeClr val="bg1">
                          <a:lumMod val="65000"/>
                        </a:schemeClr>
                      </a:solidFill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86610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sz="1300" b="1" u="none" strike="noStrike" cap="none" spc="20">
                          <a:solidFill>
                            <a:schemeClr val="tx1"/>
                          </a:solidFill>
                          <a:latin typeface="Onest SemiBold"/>
                        </a:rPr>
                        <a:t>Промышленные роботы</a:t>
                      </a:r>
                      <a:endParaRPr lang="ru-RU" sz="1300" b="1" i="0" u="none" strike="noStrike" cap="none" spc="20">
                        <a:solidFill>
                          <a:schemeClr val="tx1"/>
                        </a:solidFill>
                        <a:latin typeface="Onest SemiBold"/>
                        <a:ea typeface="+mn-ea"/>
                        <a:cs typeface="Arial"/>
                      </a:endParaRPr>
                    </a:p>
                  </a:txBody>
                  <a:tcPr marL="7620" marR="7620" marT="7620" marB="0" anchor="ctr">
                    <a:lnL w="3175" algn="ctr">
                      <a:solidFill>
                        <a:schemeClr val="bg1">
                          <a:lumMod val="65000"/>
                        </a:schemeClr>
                      </a:solidFill>
                    </a:lnL>
                    <a:lnR w="3175" algn="ctr">
                      <a:solidFill>
                        <a:schemeClr val="bg1">
                          <a:lumMod val="65000"/>
                        </a:schemeClr>
                      </a:solidFill>
                    </a:lnR>
                    <a:lnT w="3175" algn="ctr">
                      <a:solidFill>
                        <a:schemeClr val="bg1">
                          <a:lumMod val="65000"/>
                        </a:schemeClr>
                      </a:solidFill>
                    </a:lnT>
                    <a:lnB w="3175" algn="ctr">
                      <a:solidFill>
                        <a:schemeClr val="bg1">
                          <a:lumMod val="65000"/>
                        </a:schemeClr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300" b="0" u="none" strike="noStrike" cap="none" spc="20">
                          <a:solidFill>
                            <a:schemeClr val="tx1"/>
                          </a:solidFill>
                          <a:latin typeface="Onest Regular"/>
                        </a:rPr>
                        <a:t>74</a:t>
                      </a:r>
                      <a:endParaRPr lang="ru-RU" sz="1300" b="0" i="0" u="none" strike="noStrike" cap="none" spc="20">
                        <a:solidFill>
                          <a:schemeClr val="tx1"/>
                        </a:solidFill>
                        <a:latin typeface="Onest Regular"/>
                        <a:ea typeface="+mn-ea"/>
                        <a:cs typeface="Arial"/>
                      </a:endParaRPr>
                    </a:p>
                  </a:txBody>
                  <a:tcPr marL="7620" marR="7620" marT="7620" marB="0" anchor="ctr">
                    <a:lnL w="3175" algn="ctr">
                      <a:solidFill>
                        <a:schemeClr val="bg1">
                          <a:lumMod val="65000"/>
                        </a:schemeClr>
                      </a:solidFill>
                    </a:lnL>
                    <a:lnR w="3175" algn="ctr">
                      <a:solidFill>
                        <a:schemeClr val="bg1">
                          <a:lumMod val="65000"/>
                        </a:schemeClr>
                      </a:solidFill>
                    </a:lnR>
                    <a:lnT w="3175" algn="ctr">
                      <a:solidFill>
                        <a:schemeClr val="bg1">
                          <a:lumMod val="65000"/>
                        </a:schemeClr>
                      </a:solidFill>
                    </a:lnT>
                    <a:lnB w="3175" algn="ctr">
                      <a:solidFill>
                        <a:schemeClr val="bg1">
                          <a:lumMod val="65000"/>
                        </a:schemeClr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300" b="0" u="none" strike="noStrike" cap="none" spc="20">
                          <a:solidFill>
                            <a:schemeClr val="tx1"/>
                          </a:solidFill>
                          <a:latin typeface="Onest Regular"/>
                        </a:rPr>
                        <a:t>113</a:t>
                      </a:r>
                      <a:endParaRPr lang="ru-RU" sz="1300" b="0" i="0" u="none" strike="noStrike" cap="none" spc="20">
                        <a:solidFill>
                          <a:schemeClr val="tx1"/>
                        </a:solidFill>
                        <a:latin typeface="Onest Regular"/>
                        <a:ea typeface="+mn-ea"/>
                        <a:cs typeface="Arial"/>
                      </a:endParaRPr>
                    </a:p>
                  </a:txBody>
                  <a:tcPr marL="7620" marR="7620" marT="7620" marB="0" anchor="ctr">
                    <a:lnL w="3175" algn="ctr">
                      <a:solidFill>
                        <a:schemeClr val="bg1">
                          <a:lumMod val="65000"/>
                        </a:schemeClr>
                      </a:solidFill>
                    </a:lnL>
                    <a:lnR w="3175" algn="ctr">
                      <a:solidFill>
                        <a:schemeClr val="bg1">
                          <a:lumMod val="65000"/>
                        </a:schemeClr>
                      </a:solidFill>
                    </a:lnR>
                    <a:lnT w="3175" algn="ctr">
                      <a:solidFill>
                        <a:schemeClr val="bg1">
                          <a:lumMod val="65000"/>
                        </a:schemeClr>
                      </a:solidFill>
                    </a:lnT>
                    <a:lnB w="3175" algn="ctr">
                      <a:solidFill>
                        <a:schemeClr val="bg1">
                          <a:lumMod val="65000"/>
                        </a:schemeClr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86610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sz="1300" b="1" u="none" strike="noStrike" cap="none" spc="20">
                          <a:solidFill>
                            <a:schemeClr val="tx1"/>
                          </a:solidFill>
                          <a:latin typeface="Onest SemiBold"/>
                        </a:rPr>
                        <a:t>Беспилотники</a:t>
                      </a:r>
                      <a:endParaRPr lang="ru-RU" sz="1300" b="1" i="0" u="none" strike="noStrike" cap="none" spc="20">
                        <a:solidFill>
                          <a:schemeClr val="tx1"/>
                        </a:solidFill>
                        <a:latin typeface="Onest SemiBold"/>
                        <a:ea typeface="+mn-ea"/>
                        <a:cs typeface="Arial"/>
                      </a:endParaRPr>
                    </a:p>
                  </a:txBody>
                  <a:tcPr marL="7620" marR="7620" marT="7620" marB="0" anchor="ctr">
                    <a:lnL w="3175" algn="ctr">
                      <a:solidFill>
                        <a:schemeClr val="bg1">
                          <a:lumMod val="65000"/>
                        </a:schemeClr>
                      </a:solidFill>
                    </a:lnL>
                    <a:lnR w="3175" algn="ctr">
                      <a:solidFill>
                        <a:schemeClr val="bg1">
                          <a:lumMod val="65000"/>
                        </a:schemeClr>
                      </a:solidFill>
                    </a:lnR>
                    <a:lnT w="3175" algn="ctr">
                      <a:solidFill>
                        <a:schemeClr val="bg1">
                          <a:lumMod val="65000"/>
                        </a:schemeClr>
                      </a:solidFill>
                    </a:lnT>
                    <a:lnB w="3175" algn="ctr">
                      <a:solidFill>
                        <a:schemeClr val="bg1">
                          <a:lumMod val="65000"/>
                        </a:schemeClr>
                      </a:solidFill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300" b="0" u="none" strike="noStrike" cap="none" spc="20">
                          <a:solidFill>
                            <a:schemeClr val="tx1"/>
                          </a:solidFill>
                          <a:latin typeface="Onest Regular"/>
                        </a:rPr>
                        <a:t>45</a:t>
                      </a:r>
                      <a:endParaRPr lang="ru-RU" sz="1300" b="0" i="0" u="none" strike="noStrike" cap="none" spc="20">
                        <a:solidFill>
                          <a:schemeClr val="tx1"/>
                        </a:solidFill>
                        <a:latin typeface="Onest Regular"/>
                        <a:ea typeface="+mn-ea"/>
                        <a:cs typeface="Arial"/>
                      </a:endParaRPr>
                    </a:p>
                  </a:txBody>
                  <a:tcPr marL="7620" marR="7620" marT="7620" marB="0" anchor="ctr">
                    <a:lnL w="3175" algn="ctr">
                      <a:solidFill>
                        <a:schemeClr val="bg1">
                          <a:lumMod val="65000"/>
                        </a:schemeClr>
                      </a:solidFill>
                    </a:lnL>
                    <a:lnR w="3175" algn="ctr">
                      <a:solidFill>
                        <a:schemeClr val="bg1">
                          <a:lumMod val="65000"/>
                        </a:schemeClr>
                      </a:solidFill>
                    </a:lnR>
                    <a:lnT w="3175" algn="ctr">
                      <a:solidFill>
                        <a:schemeClr val="bg1">
                          <a:lumMod val="65000"/>
                        </a:schemeClr>
                      </a:solidFill>
                    </a:lnT>
                    <a:lnB w="3175" algn="ctr">
                      <a:solidFill>
                        <a:schemeClr val="bg1">
                          <a:lumMod val="65000"/>
                        </a:schemeClr>
                      </a:solidFill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300" b="0" u="none" strike="noStrike" cap="none" spc="20">
                          <a:solidFill>
                            <a:schemeClr val="tx1"/>
                          </a:solidFill>
                          <a:latin typeface="Onest Regular"/>
                        </a:rPr>
                        <a:t>74</a:t>
                      </a:r>
                      <a:endParaRPr lang="ru-RU" sz="1300" b="0" i="0" u="none" strike="noStrike" cap="none" spc="20">
                        <a:solidFill>
                          <a:schemeClr val="tx1"/>
                        </a:solidFill>
                        <a:latin typeface="Onest Regular"/>
                        <a:ea typeface="+mn-ea"/>
                        <a:cs typeface="Arial"/>
                      </a:endParaRPr>
                    </a:p>
                  </a:txBody>
                  <a:tcPr marL="7620" marR="7620" marT="7620" marB="0" anchor="ctr">
                    <a:lnL w="3175" algn="ctr">
                      <a:solidFill>
                        <a:schemeClr val="bg1">
                          <a:lumMod val="65000"/>
                        </a:schemeClr>
                      </a:solidFill>
                    </a:lnL>
                    <a:lnR w="3175" algn="ctr">
                      <a:solidFill>
                        <a:schemeClr val="bg1">
                          <a:lumMod val="65000"/>
                        </a:schemeClr>
                      </a:solidFill>
                    </a:lnR>
                    <a:lnT w="3175" algn="ctr">
                      <a:solidFill>
                        <a:schemeClr val="bg1">
                          <a:lumMod val="65000"/>
                        </a:schemeClr>
                      </a:solidFill>
                    </a:lnT>
                    <a:lnB w="3175" algn="ctr">
                      <a:solidFill>
                        <a:schemeClr val="bg1">
                          <a:lumMod val="65000"/>
                        </a:schemeClr>
                      </a:solidFill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86610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sz="1300" b="1" u="none" strike="noStrike" cap="none" spc="20">
                          <a:solidFill>
                            <a:schemeClr val="tx1"/>
                          </a:solidFill>
                          <a:latin typeface="Onest SemiBold"/>
                        </a:rPr>
                        <a:t>Облачные технологии</a:t>
                      </a:r>
                      <a:endParaRPr lang="ru-RU" sz="1300" b="1" i="0" u="none" strike="noStrike" cap="none" spc="20">
                        <a:solidFill>
                          <a:schemeClr val="tx1"/>
                        </a:solidFill>
                        <a:latin typeface="Onest SemiBold"/>
                        <a:ea typeface="+mn-ea"/>
                        <a:cs typeface="Arial"/>
                      </a:endParaRPr>
                    </a:p>
                  </a:txBody>
                  <a:tcPr marL="7620" marR="7620" marT="7620" marB="0" anchor="ctr">
                    <a:lnL w="3175" algn="ctr">
                      <a:solidFill>
                        <a:schemeClr val="bg1">
                          <a:lumMod val="65000"/>
                        </a:schemeClr>
                      </a:solidFill>
                    </a:lnL>
                    <a:lnR w="3175" algn="ctr">
                      <a:solidFill>
                        <a:schemeClr val="bg1">
                          <a:lumMod val="65000"/>
                        </a:schemeClr>
                      </a:solidFill>
                    </a:lnR>
                    <a:lnT w="3175" algn="ctr">
                      <a:solidFill>
                        <a:schemeClr val="bg1">
                          <a:lumMod val="65000"/>
                        </a:schemeClr>
                      </a:solidFill>
                    </a:lnT>
                    <a:lnB w="3175" algn="ctr">
                      <a:solidFill>
                        <a:schemeClr val="bg1">
                          <a:lumMod val="65000"/>
                        </a:schemeClr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300" b="0" u="none" strike="noStrike" cap="none" spc="20">
                          <a:solidFill>
                            <a:schemeClr val="tx1"/>
                          </a:solidFill>
                          <a:latin typeface="Onest Regular"/>
                        </a:rPr>
                        <a:t>4</a:t>
                      </a:r>
                      <a:endParaRPr lang="ru-RU" sz="1300" b="0" i="0" u="none" strike="noStrike" cap="none" spc="20">
                        <a:solidFill>
                          <a:schemeClr val="tx1"/>
                        </a:solidFill>
                        <a:latin typeface="Onest Regular"/>
                        <a:ea typeface="+mn-ea"/>
                        <a:cs typeface="Arial"/>
                      </a:endParaRPr>
                    </a:p>
                  </a:txBody>
                  <a:tcPr marL="7620" marR="7620" marT="7620" marB="0" anchor="ctr">
                    <a:lnL w="3175" algn="ctr">
                      <a:solidFill>
                        <a:schemeClr val="bg1">
                          <a:lumMod val="65000"/>
                        </a:schemeClr>
                      </a:solidFill>
                    </a:lnL>
                    <a:lnR w="3175" algn="ctr">
                      <a:solidFill>
                        <a:schemeClr val="bg1">
                          <a:lumMod val="65000"/>
                        </a:schemeClr>
                      </a:solidFill>
                    </a:lnR>
                    <a:lnT w="3175" algn="ctr">
                      <a:solidFill>
                        <a:schemeClr val="bg1">
                          <a:lumMod val="65000"/>
                        </a:schemeClr>
                      </a:solidFill>
                    </a:lnT>
                    <a:lnB w="3175" algn="ctr">
                      <a:solidFill>
                        <a:schemeClr val="bg1">
                          <a:lumMod val="65000"/>
                        </a:schemeClr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300" b="0" u="none" strike="noStrike" cap="none" spc="20">
                          <a:solidFill>
                            <a:schemeClr val="tx1"/>
                          </a:solidFill>
                          <a:latin typeface="Onest Regular"/>
                        </a:rPr>
                        <a:t>49</a:t>
                      </a:r>
                      <a:endParaRPr lang="ru-RU" sz="1300" b="0" i="0" u="none" strike="noStrike" cap="none" spc="20">
                        <a:solidFill>
                          <a:schemeClr val="tx1"/>
                        </a:solidFill>
                        <a:latin typeface="Onest Regular"/>
                        <a:ea typeface="+mn-ea"/>
                        <a:cs typeface="Arial"/>
                      </a:endParaRPr>
                    </a:p>
                  </a:txBody>
                  <a:tcPr marL="7620" marR="7620" marT="7620" marB="0" anchor="ctr">
                    <a:lnL w="3175" algn="ctr">
                      <a:solidFill>
                        <a:schemeClr val="bg1">
                          <a:lumMod val="65000"/>
                        </a:schemeClr>
                      </a:solidFill>
                    </a:lnL>
                    <a:lnR w="3175" algn="ctr">
                      <a:solidFill>
                        <a:schemeClr val="bg1">
                          <a:lumMod val="65000"/>
                        </a:schemeClr>
                      </a:solidFill>
                    </a:lnR>
                    <a:lnT w="3175" algn="ctr">
                      <a:solidFill>
                        <a:schemeClr val="bg1">
                          <a:lumMod val="65000"/>
                        </a:schemeClr>
                      </a:solidFill>
                    </a:lnT>
                    <a:lnB w="3175" algn="ctr">
                      <a:solidFill>
                        <a:schemeClr val="bg1">
                          <a:lumMod val="65000"/>
                        </a:schemeClr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86610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sz="1300" b="1" u="none" strike="noStrike" cap="none" spc="20">
                          <a:solidFill>
                            <a:schemeClr val="tx1"/>
                          </a:solidFill>
                          <a:latin typeface="Onest SemiBold"/>
                        </a:rPr>
                        <a:t>Системы накопления электроэн.</a:t>
                      </a:r>
                      <a:endParaRPr lang="ru-RU" sz="1300" b="1" i="0" u="none" strike="noStrike" cap="none" spc="20">
                        <a:solidFill>
                          <a:schemeClr val="tx1"/>
                        </a:solidFill>
                        <a:latin typeface="Onest SemiBold"/>
                        <a:ea typeface="+mn-ea"/>
                        <a:cs typeface="Arial"/>
                      </a:endParaRPr>
                    </a:p>
                  </a:txBody>
                  <a:tcPr marL="7620" marR="7620" marT="7620" marB="0" anchor="ctr">
                    <a:lnL w="3175" algn="ctr">
                      <a:solidFill>
                        <a:schemeClr val="bg1">
                          <a:lumMod val="65000"/>
                        </a:schemeClr>
                      </a:solidFill>
                    </a:lnL>
                    <a:lnR w="3175" algn="ctr">
                      <a:solidFill>
                        <a:schemeClr val="bg1">
                          <a:lumMod val="65000"/>
                        </a:schemeClr>
                      </a:solidFill>
                    </a:lnR>
                    <a:lnT w="3175" algn="ctr">
                      <a:solidFill>
                        <a:schemeClr val="bg1">
                          <a:lumMod val="65000"/>
                        </a:schemeClr>
                      </a:solidFill>
                    </a:lnT>
                    <a:lnB w="3175" algn="ctr">
                      <a:solidFill>
                        <a:schemeClr val="bg1">
                          <a:lumMod val="65000"/>
                        </a:schemeClr>
                      </a:solidFill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300" b="0" u="none" strike="noStrike" cap="none" spc="20">
                          <a:solidFill>
                            <a:schemeClr val="tx1"/>
                          </a:solidFill>
                          <a:latin typeface="Onest Regular"/>
                        </a:rPr>
                        <a:t>75</a:t>
                      </a:r>
                      <a:endParaRPr lang="ru-RU" sz="1300" b="0" i="0" u="none" strike="noStrike" cap="none" spc="20">
                        <a:solidFill>
                          <a:schemeClr val="tx1"/>
                        </a:solidFill>
                        <a:latin typeface="Onest Regular"/>
                        <a:ea typeface="+mn-ea"/>
                        <a:cs typeface="Arial"/>
                      </a:endParaRPr>
                    </a:p>
                  </a:txBody>
                  <a:tcPr marL="7620" marR="7620" marT="7620" marB="0" anchor="ctr">
                    <a:lnL w="3175" algn="ctr">
                      <a:solidFill>
                        <a:schemeClr val="bg1">
                          <a:lumMod val="65000"/>
                        </a:schemeClr>
                      </a:solidFill>
                    </a:lnL>
                    <a:lnR w="3175" algn="ctr">
                      <a:solidFill>
                        <a:schemeClr val="bg1">
                          <a:lumMod val="65000"/>
                        </a:schemeClr>
                      </a:solidFill>
                    </a:lnR>
                    <a:lnT w="3175" algn="ctr">
                      <a:solidFill>
                        <a:schemeClr val="bg1">
                          <a:lumMod val="65000"/>
                        </a:schemeClr>
                      </a:solidFill>
                    </a:lnT>
                    <a:lnB w="3175" algn="ctr">
                      <a:solidFill>
                        <a:schemeClr val="bg1">
                          <a:lumMod val="65000"/>
                        </a:schemeClr>
                      </a:solidFill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300" b="0" u="none" strike="noStrike" cap="none" spc="20">
                          <a:solidFill>
                            <a:schemeClr val="tx1"/>
                          </a:solidFill>
                          <a:latin typeface="Onest Regular"/>
                        </a:rPr>
                        <a:t>21</a:t>
                      </a:r>
                      <a:endParaRPr lang="ru-RU" sz="1300" b="0" i="0" u="none" strike="noStrike" cap="none" spc="20">
                        <a:solidFill>
                          <a:schemeClr val="tx1"/>
                        </a:solidFill>
                        <a:latin typeface="Onest Regular"/>
                        <a:ea typeface="+mn-ea"/>
                        <a:cs typeface="Arial"/>
                      </a:endParaRPr>
                    </a:p>
                  </a:txBody>
                  <a:tcPr marL="7620" marR="7620" marT="7620" marB="0" anchor="ctr">
                    <a:lnL w="3175" algn="ctr">
                      <a:solidFill>
                        <a:schemeClr val="bg1">
                          <a:lumMod val="65000"/>
                        </a:schemeClr>
                      </a:solidFill>
                    </a:lnL>
                    <a:lnR w="3175" algn="ctr">
                      <a:solidFill>
                        <a:schemeClr val="bg1">
                          <a:lumMod val="65000"/>
                        </a:schemeClr>
                      </a:solidFill>
                    </a:lnR>
                    <a:lnT w="3175" algn="ctr">
                      <a:solidFill>
                        <a:schemeClr val="bg1">
                          <a:lumMod val="65000"/>
                        </a:schemeClr>
                      </a:solidFill>
                    </a:lnT>
                    <a:lnB w="3175" algn="ctr">
                      <a:solidFill>
                        <a:schemeClr val="bg1">
                          <a:lumMod val="65000"/>
                        </a:schemeClr>
                      </a:solidFill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86610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sz="1300" b="1" u="none" strike="noStrike" cap="none" spc="20">
                          <a:solidFill>
                            <a:schemeClr val="tx1"/>
                          </a:solidFill>
                          <a:latin typeface="Onest SemiBold"/>
                        </a:rPr>
                        <a:t>Интернет вещей (</a:t>
                      </a:r>
                      <a:r>
                        <a:rPr lang="en-US" sz="1300" b="1" u="none" strike="noStrike" cap="none" spc="20">
                          <a:solidFill>
                            <a:schemeClr val="tx1"/>
                          </a:solidFill>
                          <a:latin typeface="Onest SemiBold"/>
                        </a:rPr>
                        <a:t>IoT)</a:t>
                      </a:r>
                      <a:endParaRPr lang="en-US" sz="1300" b="1" i="0" u="none" strike="noStrike" cap="none" spc="20">
                        <a:solidFill>
                          <a:schemeClr val="tx1"/>
                        </a:solidFill>
                        <a:latin typeface="Onest SemiBold"/>
                        <a:ea typeface="+mn-ea"/>
                        <a:cs typeface="Arial"/>
                      </a:endParaRPr>
                    </a:p>
                  </a:txBody>
                  <a:tcPr marL="7620" marR="7620" marT="7620" marB="0" anchor="ctr">
                    <a:lnL w="3175" algn="ctr">
                      <a:solidFill>
                        <a:schemeClr val="bg1">
                          <a:lumMod val="65000"/>
                        </a:schemeClr>
                      </a:solidFill>
                    </a:lnL>
                    <a:lnR w="3175" algn="ctr">
                      <a:solidFill>
                        <a:schemeClr val="bg1">
                          <a:lumMod val="65000"/>
                        </a:schemeClr>
                      </a:solidFill>
                    </a:lnR>
                    <a:lnT w="3175" algn="ctr">
                      <a:solidFill>
                        <a:schemeClr val="bg1">
                          <a:lumMod val="65000"/>
                        </a:schemeClr>
                      </a:solidFill>
                    </a:lnT>
                    <a:lnB w="3175" algn="ctr">
                      <a:solidFill>
                        <a:schemeClr val="bg1">
                          <a:lumMod val="65000"/>
                        </a:schemeClr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300" b="0" u="none" strike="noStrike" cap="none" spc="20">
                          <a:solidFill>
                            <a:schemeClr val="tx1"/>
                          </a:solidFill>
                          <a:latin typeface="Onest Regular"/>
                        </a:rPr>
                        <a:t>17</a:t>
                      </a:r>
                      <a:endParaRPr lang="ru-RU" sz="1300" b="0" i="0" u="none" strike="noStrike" cap="none" spc="20">
                        <a:solidFill>
                          <a:schemeClr val="tx1"/>
                        </a:solidFill>
                        <a:latin typeface="Onest Regular"/>
                        <a:ea typeface="+mn-ea"/>
                        <a:cs typeface="Arial"/>
                      </a:endParaRPr>
                    </a:p>
                  </a:txBody>
                  <a:tcPr marL="7620" marR="7620" marT="7620" marB="0" anchor="ctr">
                    <a:lnL w="3175" algn="ctr">
                      <a:solidFill>
                        <a:schemeClr val="bg1">
                          <a:lumMod val="65000"/>
                        </a:schemeClr>
                      </a:solidFill>
                    </a:lnL>
                    <a:lnR w="3175" algn="ctr">
                      <a:solidFill>
                        <a:schemeClr val="bg1">
                          <a:lumMod val="65000"/>
                        </a:schemeClr>
                      </a:solidFill>
                    </a:lnR>
                    <a:lnT w="3175" algn="ctr">
                      <a:solidFill>
                        <a:schemeClr val="bg1">
                          <a:lumMod val="65000"/>
                        </a:schemeClr>
                      </a:solidFill>
                    </a:lnT>
                    <a:lnB w="3175" algn="ctr">
                      <a:solidFill>
                        <a:schemeClr val="bg1">
                          <a:lumMod val="65000"/>
                        </a:schemeClr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300" b="0" u="none" strike="noStrike" cap="none" spc="20">
                          <a:solidFill>
                            <a:schemeClr val="tx1"/>
                          </a:solidFill>
                          <a:latin typeface="Onest Regular"/>
                        </a:rPr>
                        <a:t>29</a:t>
                      </a:r>
                      <a:endParaRPr lang="ru-RU" sz="1300" b="0" i="0" u="none" strike="noStrike" cap="none" spc="20">
                        <a:solidFill>
                          <a:schemeClr val="tx1"/>
                        </a:solidFill>
                        <a:latin typeface="Onest Regular"/>
                        <a:ea typeface="+mn-ea"/>
                        <a:cs typeface="Arial"/>
                      </a:endParaRPr>
                    </a:p>
                  </a:txBody>
                  <a:tcPr marL="7620" marR="7620" marT="7620" marB="0" anchor="ctr">
                    <a:lnL w="3175" algn="ctr">
                      <a:solidFill>
                        <a:schemeClr val="bg1">
                          <a:lumMod val="65000"/>
                        </a:schemeClr>
                      </a:solidFill>
                    </a:lnL>
                    <a:lnR w="3175" algn="ctr">
                      <a:solidFill>
                        <a:schemeClr val="bg1">
                          <a:lumMod val="65000"/>
                        </a:schemeClr>
                      </a:solidFill>
                    </a:lnR>
                    <a:lnT w="3175" algn="ctr">
                      <a:solidFill>
                        <a:schemeClr val="bg1">
                          <a:lumMod val="65000"/>
                        </a:schemeClr>
                      </a:solidFill>
                    </a:lnT>
                    <a:lnB w="3175" algn="ctr">
                      <a:solidFill>
                        <a:schemeClr val="bg1">
                          <a:lumMod val="65000"/>
                        </a:schemeClr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86610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sz="1300" b="1" u="none" strike="noStrike" cap="none" spc="20">
                          <a:solidFill>
                            <a:schemeClr val="tx1"/>
                          </a:solidFill>
                          <a:latin typeface="Onest SemiBold"/>
                        </a:rPr>
                        <a:t>Новые и портат. источ. энергии</a:t>
                      </a:r>
                      <a:endParaRPr lang="ru-RU" sz="1300" b="1" i="0" u="none" strike="noStrike" cap="none" spc="20">
                        <a:solidFill>
                          <a:schemeClr val="tx1"/>
                        </a:solidFill>
                        <a:latin typeface="Onest SemiBold"/>
                        <a:ea typeface="+mn-ea"/>
                        <a:cs typeface="Arial"/>
                      </a:endParaRPr>
                    </a:p>
                  </a:txBody>
                  <a:tcPr marL="7620" marR="7620" marT="7620" marB="0" anchor="ctr">
                    <a:lnL w="3175" algn="ctr">
                      <a:solidFill>
                        <a:schemeClr val="bg1">
                          <a:lumMod val="65000"/>
                        </a:schemeClr>
                      </a:solidFill>
                    </a:lnL>
                    <a:lnR w="3175" algn="ctr">
                      <a:solidFill>
                        <a:schemeClr val="bg1">
                          <a:lumMod val="65000"/>
                        </a:schemeClr>
                      </a:solidFill>
                    </a:lnR>
                    <a:lnT w="3175" algn="ctr">
                      <a:solidFill>
                        <a:schemeClr val="bg1">
                          <a:lumMod val="65000"/>
                        </a:schemeClr>
                      </a:solidFill>
                    </a:lnT>
                    <a:lnB w="3175" algn="ctr">
                      <a:solidFill>
                        <a:schemeClr val="bg1">
                          <a:lumMod val="65000"/>
                        </a:schemeClr>
                      </a:solidFill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300" b="0" u="none" strike="noStrike" cap="none" spc="20">
                          <a:solidFill>
                            <a:schemeClr val="tx1"/>
                          </a:solidFill>
                          <a:latin typeface="Onest Regular"/>
                        </a:rPr>
                        <a:t>-</a:t>
                      </a:r>
                      <a:endParaRPr lang="ru-RU" sz="1300" b="0" i="0" u="none" strike="noStrike" cap="none" spc="20">
                        <a:solidFill>
                          <a:schemeClr val="tx1"/>
                        </a:solidFill>
                        <a:latin typeface="Onest Regular"/>
                        <a:ea typeface="+mn-ea"/>
                        <a:cs typeface="Arial"/>
                      </a:endParaRPr>
                    </a:p>
                  </a:txBody>
                  <a:tcPr marL="7620" marR="7620" marT="7620" marB="0" anchor="ctr">
                    <a:lnL w="3175" algn="ctr">
                      <a:solidFill>
                        <a:schemeClr val="bg1">
                          <a:lumMod val="65000"/>
                        </a:schemeClr>
                      </a:solidFill>
                    </a:lnL>
                    <a:lnR w="3175" algn="ctr">
                      <a:solidFill>
                        <a:schemeClr val="bg1">
                          <a:lumMod val="65000"/>
                        </a:schemeClr>
                      </a:solidFill>
                    </a:lnR>
                    <a:lnT w="3175" algn="ctr">
                      <a:solidFill>
                        <a:schemeClr val="bg1">
                          <a:lumMod val="65000"/>
                        </a:schemeClr>
                      </a:solidFill>
                    </a:lnT>
                    <a:lnB w="3175" algn="ctr">
                      <a:solidFill>
                        <a:schemeClr val="bg1">
                          <a:lumMod val="65000"/>
                        </a:schemeClr>
                      </a:solidFill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300" b="0" u="none" strike="noStrike" cap="none" spc="20" dirty="0">
                          <a:solidFill>
                            <a:schemeClr val="tx1"/>
                          </a:solidFill>
                          <a:latin typeface="Onest Regular"/>
                        </a:rPr>
                        <a:t>9</a:t>
                      </a:r>
                      <a:endParaRPr lang="ru-RU" sz="1300" b="0" i="0" u="none" strike="noStrike" cap="none" spc="20" dirty="0">
                        <a:solidFill>
                          <a:schemeClr val="tx1"/>
                        </a:solidFill>
                        <a:latin typeface="Onest Regular"/>
                        <a:ea typeface="+mn-ea"/>
                        <a:cs typeface="Arial"/>
                      </a:endParaRPr>
                    </a:p>
                  </a:txBody>
                  <a:tcPr marL="7620" marR="7620" marT="7620" marB="0" anchor="ctr">
                    <a:lnL w="3175" algn="ctr">
                      <a:solidFill>
                        <a:schemeClr val="bg1">
                          <a:lumMod val="65000"/>
                        </a:schemeClr>
                      </a:solidFill>
                    </a:lnL>
                    <a:lnR w="3175" algn="ctr">
                      <a:solidFill>
                        <a:schemeClr val="bg1">
                          <a:lumMod val="65000"/>
                        </a:schemeClr>
                      </a:solidFill>
                    </a:lnR>
                    <a:lnT w="3175" algn="ctr">
                      <a:solidFill>
                        <a:schemeClr val="bg1">
                          <a:lumMod val="65000"/>
                        </a:schemeClr>
                      </a:solidFill>
                    </a:lnT>
                    <a:lnB w="3175" algn="ctr">
                      <a:solidFill>
                        <a:schemeClr val="bg1">
                          <a:lumMod val="65000"/>
                        </a:schemeClr>
                      </a:solidFill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 bwMode="auto">
          <a:xfrm>
            <a:off x="7212013" y="1550860"/>
            <a:ext cx="19183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4000" dirty="0">
                <a:solidFill>
                  <a:srgbClr val="002060"/>
                </a:solidFill>
                <a:latin typeface="Onest SemiBold"/>
              </a:rPr>
              <a:t>305</a:t>
            </a:r>
            <a:endParaRPr dirty="0">
              <a:solidFill>
                <a:srgbClr val="002060"/>
              </a:solidFill>
            </a:endParaRPr>
          </a:p>
        </p:txBody>
      </p:sp>
      <p:sp>
        <p:nvSpPr>
          <p:cNvPr id="7" name="TextBox 6"/>
          <p:cNvSpPr txBox="1"/>
          <p:nvPr/>
        </p:nvSpPr>
        <p:spPr bwMode="auto">
          <a:xfrm>
            <a:off x="7222216" y="2243357"/>
            <a:ext cx="35537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200" dirty="0">
                <a:solidFill>
                  <a:schemeClr val="bg1">
                    <a:lumMod val="50000"/>
                  </a:schemeClr>
                </a:solidFill>
                <a:latin typeface="Onest Regular"/>
              </a:rPr>
              <a:t>Количество патентов на изобретения, полезные модели и ПО</a:t>
            </a:r>
            <a:endParaRPr dirty="0"/>
          </a:p>
        </p:txBody>
      </p:sp>
      <p:sp>
        <p:nvSpPr>
          <p:cNvPr id="8" name="TextBox 7"/>
          <p:cNvSpPr txBox="1"/>
          <p:nvPr/>
        </p:nvSpPr>
        <p:spPr bwMode="auto">
          <a:xfrm>
            <a:off x="7212013" y="3024767"/>
            <a:ext cx="25753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4000" dirty="0">
                <a:solidFill>
                  <a:srgbClr val="002060"/>
                </a:solidFill>
                <a:latin typeface="Onest SemiBold"/>
              </a:rPr>
              <a:t>1140</a:t>
            </a:r>
            <a:endParaRPr dirty="0">
              <a:solidFill>
                <a:srgbClr val="002060"/>
              </a:solidFill>
            </a:endParaRPr>
          </a:p>
        </p:txBody>
      </p:sp>
      <p:sp>
        <p:nvSpPr>
          <p:cNvPr id="9" name="TextBox 8"/>
          <p:cNvSpPr txBox="1"/>
          <p:nvPr/>
        </p:nvSpPr>
        <p:spPr bwMode="auto">
          <a:xfrm>
            <a:off x="7212013" y="3717264"/>
            <a:ext cx="2853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200" dirty="0">
                <a:solidFill>
                  <a:schemeClr val="bg1">
                    <a:lumMod val="50000"/>
                  </a:schemeClr>
                </a:solidFill>
                <a:latin typeface="Onest Regular"/>
              </a:rPr>
              <a:t>Контрактов за 5 лет с уровнем готовности технологий</a:t>
            </a:r>
            <a:endParaRPr dirty="0"/>
          </a:p>
        </p:txBody>
      </p:sp>
      <p:sp>
        <p:nvSpPr>
          <p:cNvPr id="10" name="TextBox 9"/>
          <p:cNvSpPr txBox="1"/>
          <p:nvPr/>
        </p:nvSpPr>
        <p:spPr bwMode="auto">
          <a:xfrm>
            <a:off x="7222220" y="4498674"/>
            <a:ext cx="36668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4000" dirty="0">
                <a:solidFill>
                  <a:srgbClr val="002060"/>
                </a:solidFill>
                <a:latin typeface="Onest SemiBold"/>
              </a:rPr>
              <a:t>3305</a:t>
            </a:r>
            <a:endParaRPr dirty="0">
              <a:solidFill>
                <a:srgbClr val="00206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 bwMode="auto">
          <a:xfrm>
            <a:off x="7222218" y="5191171"/>
            <a:ext cx="40066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200">
                <a:solidFill>
                  <a:schemeClr val="bg1">
                    <a:lumMod val="50000"/>
                  </a:schemeClr>
                </a:solidFill>
                <a:latin typeface="Onest Regular"/>
              </a:rPr>
              <a:t>Количество патентов на изобретения, </a:t>
            </a:r>
            <a:br>
              <a:rPr lang="ru-RU" sz="1200">
                <a:solidFill>
                  <a:schemeClr val="bg1">
                    <a:lumMod val="50000"/>
                  </a:schemeClr>
                </a:solidFill>
                <a:latin typeface="Onest Regular"/>
              </a:rPr>
            </a:br>
            <a:r>
              <a:rPr lang="ru-RU" sz="1200">
                <a:solidFill>
                  <a:schemeClr val="bg1">
                    <a:lumMod val="50000"/>
                  </a:schemeClr>
                </a:solidFill>
                <a:latin typeface="Onest Regular"/>
              </a:rPr>
              <a:t>полезные модели и ПО</a:t>
            </a:r>
            <a:endParaRPr/>
          </a:p>
        </p:txBody>
      </p:sp>
      <p:cxnSp>
        <p:nvCxnSpPr>
          <p:cNvPr id="12" name="Прямая соединительная линия 11"/>
          <p:cNvCxnSpPr>
            <a:cxnSpLocks/>
          </p:cNvCxnSpPr>
          <p:nvPr/>
        </p:nvCxnSpPr>
        <p:spPr bwMode="auto">
          <a:xfrm flipH="1">
            <a:off x="7212013" y="1550860"/>
            <a:ext cx="3563937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>
            <a:cxnSpLocks/>
          </p:cNvCxnSpPr>
          <p:nvPr/>
        </p:nvCxnSpPr>
        <p:spPr bwMode="auto">
          <a:xfrm flipH="1">
            <a:off x="7222219" y="3049258"/>
            <a:ext cx="3553731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>
            <a:cxnSpLocks/>
          </p:cNvCxnSpPr>
          <p:nvPr/>
        </p:nvCxnSpPr>
        <p:spPr bwMode="auto">
          <a:xfrm flipH="1">
            <a:off x="7222219" y="4509496"/>
            <a:ext cx="3553731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0B8C262E-372B-2FB3-92D9-30A43C2977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0" y="6638324"/>
            <a:ext cx="12192000" cy="219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2189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D5A90D09-6F2B-5394-7FB3-68DC5F03DED8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FDC0DEBD-E56B-2FFB-FB9C-0D41C3B48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63AB6C55-58EA-40D4-AEDD-ACF6FA1FB47F}" type="slidenum">
              <a:rPr lang="en-US"/>
              <a:t>5</a:t>
            </a:fld>
            <a:endParaRPr lang="en-US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A96D83E9-E5B1-B583-BA20-1884C7B23A56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53397" y="723282"/>
            <a:ext cx="10097536" cy="1294625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sz="3200" dirty="0">
                <a:solidFill>
                  <a:srgbClr val="002060"/>
                </a:solidFill>
              </a:rPr>
              <a:t>Название: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F02987D-EE66-49CE-5E6A-A3BFA6BBC175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 bwMode="auto">
          <a:xfrm>
            <a:off x="7391627" y="6273199"/>
            <a:ext cx="3663950" cy="365125"/>
          </a:xfrm>
        </p:spPr>
        <p:txBody>
          <a:bodyPr/>
          <a:lstStyle/>
          <a:p>
            <a:pPr algn="l">
              <a:defRPr/>
            </a:pPr>
            <a:r>
              <a:rPr lang="ru-RU" sz="900" dirty="0"/>
              <a:t>Название раздела\\вопроса\\рисунка\\таблицы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202492D-7E34-CF92-DF87-C43632B58399}"/>
              </a:ext>
            </a:extLst>
          </p:cNvPr>
          <p:cNvSpPr txBox="1"/>
          <p:nvPr/>
        </p:nvSpPr>
        <p:spPr bwMode="auto">
          <a:xfrm>
            <a:off x="653397" y="2201511"/>
            <a:ext cx="11102424" cy="12464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500" b="1" dirty="0">
                <a:solidFill>
                  <a:srgbClr val="002060"/>
                </a:solidFill>
                <a:latin typeface="Onest Regular"/>
              </a:rPr>
              <a:t>1. </a:t>
            </a:r>
            <a:r>
              <a:rPr lang="ru-RU" sz="2500" dirty="0">
                <a:latin typeface="Onest Regular"/>
              </a:rPr>
              <a:t>Текст.</a:t>
            </a:r>
          </a:p>
          <a:p>
            <a:pPr>
              <a:defRPr/>
            </a:pPr>
            <a:endParaRPr lang="ru-RU" sz="2500" dirty="0">
              <a:latin typeface="Onest Regular"/>
            </a:endParaRPr>
          </a:p>
          <a:p>
            <a:pPr>
              <a:defRPr/>
            </a:pPr>
            <a:r>
              <a:rPr lang="ru-RU" sz="2500" b="1" dirty="0">
                <a:solidFill>
                  <a:srgbClr val="002060"/>
                </a:solidFill>
                <a:latin typeface="Onest Regular"/>
              </a:rPr>
              <a:t>2. </a:t>
            </a:r>
            <a:r>
              <a:rPr lang="ru-RU" sz="2500" dirty="0">
                <a:latin typeface="Onest Regular"/>
              </a:rPr>
              <a:t>Текст.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829F880-BAED-AF76-5E10-7753B4435B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0" y="6638324"/>
            <a:ext cx="12192000" cy="219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2926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77269888-61FB-0290-7386-992474D0AD92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58EE604-CAF9-31DF-D342-40B73F152E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63AB6C55-58EA-40D4-AEDD-ACF6FA1FB47F}" type="slidenum">
              <a:rPr lang="en-US"/>
              <a:t>6</a:t>
            </a:fld>
            <a:endParaRPr lang="en-US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703B7ACF-FEEF-9C0D-9403-B762C2E013D4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103902" y="662831"/>
            <a:ext cx="10097536" cy="585894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sz="3200" dirty="0">
                <a:solidFill>
                  <a:srgbClr val="002060"/>
                </a:solidFill>
              </a:rPr>
              <a:t>Текст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4D822B9-174B-A60E-C811-AEAA81AAC26C}"/>
              </a:ext>
            </a:extLst>
          </p:cNvPr>
          <p:cNvSpPr txBox="1"/>
          <p:nvPr/>
        </p:nvSpPr>
        <p:spPr bwMode="auto">
          <a:xfrm>
            <a:off x="7833001" y="2602804"/>
            <a:ext cx="3577917" cy="1092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000" dirty="0">
                <a:latin typeface="Onest Regular"/>
              </a:rPr>
              <a:t>Текстовая пояснительная информация</a:t>
            </a:r>
          </a:p>
          <a:p>
            <a:pPr>
              <a:defRPr/>
            </a:pPr>
            <a:endParaRPr lang="ru-RU" sz="2500" dirty="0">
              <a:latin typeface="Onest Regular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03C535F-BAC0-8903-652A-91886D0FC4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0" y="6638324"/>
            <a:ext cx="12192000" cy="219676"/>
          </a:xfrm>
          <a:prstGeom prst="rect">
            <a:avLst/>
          </a:prstGeom>
        </p:spPr>
      </p:pic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6025D55-C93C-2442-09CE-AF5DAF5F61A1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 bwMode="auto">
          <a:xfrm>
            <a:off x="7391627" y="6273199"/>
            <a:ext cx="3663950" cy="365125"/>
          </a:xfrm>
        </p:spPr>
        <p:txBody>
          <a:bodyPr/>
          <a:lstStyle/>
          <a:p>
            <a:pPr algn="l">
              <a:defRPr/>
            </a:pPr>
            <a:r>
              <a:rPr lang="ru-RU" sz="900" dirty="0"/>
              <a:t>Название раздела\\вопроса\\рисунка\\таблицы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/>
          <a:srcRect l="6148" t="3635" r="18912" b="1221"/>
          <a:stretch/>
        </p:blipFill>
        <p:spPr bwMode="auto">
          <a:xfrm>
            <a:off x="1443195" y="1453849"/>
            <a:ext cx="5140391" cy="4734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1023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63AB6C55-58EA-40D4-AEDD-ACF6FA1FB47F}" type="slidenum">
              <a:rPr lang="en-US"/>
              <a:t>7</a:t>
            </a:fld>
            <a:endParaRPr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 bwMode="auto">
          <a:xfrm>
            <a:off x="408088" y="366045"/>
            <a:ext cx="7635973" cy="1294625"/>
          </a:xfrm>
        </p:spPr>
        <p:txBody>
          <a:bodyPr/>
          <a:lstStyle/>
          <a:p>
            <a:pPr>
              <a:defRPr/>
            </a:pPr>
            <a:r>
              <a:rPr lang="ru-RU" dirty="0"/>
              <a:t>Текст</a:t>
            </a:r>
            <a:endParaRPr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r>
              <a:rPr lang="ru-RU" dirty="0"/>
              <a:t>Название раздела\\вопроса\\рисунка\\таблицы</a:t>
            </a:r>
          </a:p>
        </p:txBody>
      </p:sp>
      <p:sp>
        <p:nvSpPr>
          <p:cNvPr id="6" name="TextBox 5"/>
          <p:cNvSpPr txBox="1"/>
          <p:nvPr/>
        </p:nvSpPr>
        <p:spPr bwMode="auto">
          <a:xfrm>
            <a:off x="376436" y="4119786"/>
            <a:ext cx="3670889" cy="261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  <a:buClr>
                <a:srgbClr val="00B050"/>
              </a:buClr>
              <a:defRPr/>
            </a:pPr>
            <a:r>
              <a:rPr lang="ru-RU" sz="1200">
                <a:latin typeface="+mj-lt"/>
              </a:rPr>
              <a:t>Исследование свойств микропластика</a:t>
            </a:r>
            <a:endParaRPr/>
          </a:p>
        </p:txBody>
      </p:sp>
      <p:sp>
        <p:nvSpPr>
          <p:cNvPr id="7" name="TextBox 6"/>
          <p:cNvSpPr txBox="1"/>
          <p:nvPr/>
        </p:nvSpPr>
        <p:spPr bwMode="auto">
          <a:xfrm>
            <a:off x="379942" y="4566003"/>
            <a:ext cx="3663421" cy="10921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  <a:buClr>
                <a:srgbClr val="00B050"/>
              </a:buClr>
              <a:defRPr/>
            </a:pPr>
            <a:r>
              <a:rPr lang="ru-RU" sz="1200">
                <a:latin typeface="Onest Regular"/>
                <a:ea typeface="Times New Roman"/>
                <a:cs typeface="Times New Roman"/>
              </a:rPr>
              <a:t>Основной логотип университета состоит </a:t>
            </a:r>
            <a:br>
              <a:rPr lang="ru-RU" sz="1200">
                <a:latin typeface="Onest Regular"/>
                <a:ea typeface="Times New Roman"/>
                <a:cs typeface="Times New Roman"/>
              </a:rPr>
            </a:br>
            <a:r>
              <a:rPr lang="ru-RU" sz="1200">
                <a:latin typeface="Onest Regular"/>
                <a:ea typeface="Times New Roman"/>
                <a:cs typeface="Times New Roman"/>
              </a:rPr>
              <a:t>из знака и надписи. Знак — стилизованное изображение греческой буквы (Пи), заключенное в скругленное зеленое поле. </a:t>
            </a:r>
            <a:r>
              <a:rPr lang="ru-RU" sz="1200">
                <a:latin typeface="Onest Regular"/>
              </a:rPr>
              <a:t>Название и дополнительная надпись располагаются рядом со знаком. </a:t>
            </a:r>
            <a:endParaRPr lang="ru-RU" sz="1200">
              <a:latin typeface="Onest Regular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 bwMode="auto">
          <a:xfrm>
            <a:off x="4227711" y="4119786"/>
            <a:ext cx="3710824" cy="4273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  <a:buClr>
                <a:srgbClr val="00B050"/>
              </a:buClr>
              <a:defRPr/>
            </a:pPr>
            <a:r>
              <a:rPr lang="ru-RU" sz="1200">
                <a:latin typeface="+mj-lt"/>
              </a:rPr>
              <a:t>Исследование свойств микропластика</a:t>
            </a:r>
            <a:br>
              <a:rPr lang="ru-RU" sz="1200">
                <a:latin typeface="+mj-lt"/>
              </a:rPr>
            </a:br>
            <a:r>
              <a:rPr lang="ru-RU" sz="1200">
                <a:latin typeface="+mj-lt"/>
              </a:rPr>
              <a:t>и поиск закономерностей</a:t>
            </a:r>
            <a:endParaRPr/>
          </a:p>
        </p:txBody>
      </p:sp>
      <p:sp>
        <p:nvSpPr>
          <p:cNvPr id="9" name="TextBox 8"/>
          <p:cNvSpPr txBox="1"/>
          <p:nvPr/>
        </p:nvSpPr>
        <p:spPr bwMode="auto">
          <a:xfrm>
            <a:off x="4229463" y="4566003"/>
            <a:ext cx="3703275" cy="1169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  <a:buClr>
                <a:srgbClr val="00B050"/>
              </a:buClr>
              <a:defRPr/>
            </a:pPr>
            <a:r>
              <a:rPr lang="ru-RU" sz="1200" dirty="0">
                <a:latin typeface="Onest Regular"/>
                <a:ea typeface="Times New Roman"/>
                <a:cs typeface="Times New Roman"/>
              </a:rPr>
              <a:t>Название и дополнительная надпись располагаются рядом со знаком. Текстовую часть логотипа недопустимо набирать другим шрифтом, искривлять, масштабировать </a:t>
            </a:r>
            <a:br>
              <a:rPr lang="ru-RU" sz="1200" dirty="0">
                <a:latin typeface="Onest Regular"/>
                <a:ea typeface="Times New Roman"/>
                <a:cs typeface="Times New Roman"/>
              </a:rPr>
            </a:br>
            <a:r>
              <a:rPr lang="ru-RU" sz="1200" dirty="0">
                <a:latin typeface="Onest Regular"/>
                <a:ea typeface="Times New Roman"/>
                <a:cs typeface="Times New Roman"/>
              </a:rPr>
              <a:t>и перемещать внутри фирменного блока.</a:t>
            </a:r>
            <a:endParaRPr dirty="0"/>
          </a:p>
          <a:p>
            <a:pPr>
              <a:lnSpc>
                <a:spcPct val="90000"/>
              </a:lnSpc>
              <a:spcBef>
                <a:spcPts val="600"/>
              </a:spcBef>
              <a:buClr>
                <a:srgbClr val="00B050"/>
              </a:buClr>
              <a:defRPr/>
            </a:pPr>
            <a:endParaRPr lang="ru-RU" sz="1200" dirty="0">
              <a:latin typeface="Onest Regular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 bwMode="auto">
          <a:xfrm>
            <a:off x="8044061" y="4119786"/>
            <a:ext cx="3710824" cy="261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  <a:buClr>
                <a:srgbClr val="00B050"/>
              </a:buClr>
              <a:defRPr/>
            </a:pPr>
            <a:r>
              <a:rPr lang="ru-RU" sz="1200">
                <a:latin typeface="+mj-lt"/>
              </a:rPr>
              <a:t>Исследование свойств полимеров</a:t>
            </a:r>
            <a:endParaRPr/>
          </a:p>
        </p:txBody>
      </p:sp>
      <p:sp>
        <p:nvSpPr>
          <p:cNvPr id="11" name="TextBox 10"/>
          <p:cNvSpPr txBox="1"/>
          <p:nvPr/>
        </p:nvSpPr>
        <p:spPr bwMode="auto">
          <a:xfrm>
            <a:off x="8045813" y="4566003"/>
            <a:ext cx="3703275" cy="1169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  <a:buClr>
                <a:srgbClr val="00B050"/>
              </a:buClr>
              <a:defRPr/>
            </a:pPr>
            <a:r>
              <a:rPr lang="ru-RU" sz="1200" dirty="0">
                <a:latin typeface="Onest Regular"/>
                <a:ea typeface="Times New Roman"/>
                <a:cs typeface="Times New Roman"/>
              </a:rPr>
              <a:t>Название и дополнительная надпись располагаются рядом со знаком. Текстовую часть логотипа недопустимо набирать другим шрифтом, искривлять, масштабировать </a:t>
            </a:r>
            <a:br>
              <a:rPr lang="ru-RU" sz="1200" dirty="0">
                <a:latin typeface="Onest Regular"/>
                <a:ea typeface="Times New Roman"/>
                <a:cs typeface="Times New Roman"/>
              </a:rPr>
            </a:br>
            <a:r>
              <a:rPr lang="ru-RU" sz="1200" dirty="0">
                <a:latin typeface="Onest Regular"/>
                <a:ea typeface="Times New Roman"/>
                <a:cs typeface="Times New Roman"/>
              </a:rPr>
              <a:t>и перемещать внутри фирменного блока.</a:t>
            </a:r>
            <a:endParaRPr dirty="0"/>
          </a:p>
          <a:p>
            <a:pPr>
              <a:lnSpc>
                <a:spcPct val="90000"/>
              </a:lnSpc>
              <a:spcBef>
                <a:spcPts val="600"/>
              </a:spcBef>
              <a:buClr>
                <a:srgbClr val="00B050"/>
              </a:buClr>
              <a:defRPr/>
            </a:pPr>
            <a:endParaRPr lang="ru-RU" sz="1200" dirty="0">
              <a:latin typeface="Onest Regular"/>
              <a:cs typeface="Arial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l="1826" r="3707"/>
          <a:stretch/>
        </p:blipFill>
        <p:spPr bwMode="auto">
          <a:xfrm>
            <a:off x="442913" y="1402234"/>
            <a:ext cx="3600450" cy="263125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3530" r="2864"/>
          <a:stretch/>
        </p:blipFill>
        <p:spPr bwMode="auto">
          <a:xfrm>
            <a:off x="4295774" y="1402235"/>
            <a:ext cx="3636963" cy="263125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/>
        </p:blipFill>
        <p:spPr bwMode="auto">
          <a:xfrm>
            <a:off x="8154911" y="1401775"/>
            <a:ext cx="3594177" cy="2631253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B03C535F-BAC0-8903-652A-91886D0FC4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0" y="6638324"/>
            <a:ext cx="12192000" cy="219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8489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63AB6C55-58EA-40D4-AEDD-ACF6FA1FB47F}" type="slidenum">
              <a:rPr lang="en-US"/>
              <a:t>8</a:t>
            </a:fld>
            <a:endParaRPr lang="en-US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 bwMode="auto">
          <a:xfrm>
            <a:off x="408088" y="633647"/>
            <a:ext cx="9417542" cy="1294625"/>
          </a:xfrm>
        </p:spPr>
        <p:txBody>
          <a:bodyPr/>
          <a:lstStyle/>
          <a:p>
            <a:pPr>
              <a:defRPr/>
            </a:pPr>
            <a:r>
              <a:rPr lang="ru-RU" dirty="0">
                <a:solidFill>
                  <a:srgbClr val="002060"/>
                </a:solidFill>
              </a:rPr>
              <a:t>Текст</a:t>
            </a:r>
          </a:p>
        </p:txBody>
      </p:sp>
      <p:sp>
        <p:nvSpPr>
          <p:cNvPr id="8" name="TextBox 7"/>
          <p:cNvSpPr txBox="1"/>
          <p:nvPr/>
        </p:nvSpPr>
        <p:spPr bwMode="auto">
          <a:xfrm>
            <a:off x="8001310" y="2312515"/>
            <a:ext cx="3520440" cy="5390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ru-RU" sz="1600" dirty="0">
                <a:latin typeface="Onest SemiBold"/>
              </a:rPr>
              <a:t>Текстовое</a:t>
            </a:r>
          </a:p>
          <a:p>
            <a:pPr>
              <a:lnSpc>
                <a:spcPct val="90000"/>
              </a:lnSpc>
              <a:defRPr/>
            </a:pPr>
            <a:r>
              <a:rPr lang="ru-RU" sz="1600" dirty="0">
                <a:solidFill>
                  <a:srgbClr val="002060"/>
                </a:solidFill>
                <a:latin typeface="Onest SemiBold"/>
              </a:rPr>
              <a:t>пояснение:</a:t>
            </a:r>
            <a:endParaRPr dirty="0">
              <a:solidFill>
                <a:srgbClr val="002060"/>
              </a:solidFill>
            </a:endParaRPr>
          </a:p>
        </p:txBody>
      </p:sp>
      <p:sp>
        <p:nvSpPr>
          <p:cNvPr id="9" name="TextBox 8"/>
          <p:cNvSpPr txBox="1"/>
          <p:nvPr/>
        </p:nvSpPr>
        <p:spPr bwMode="auto">
          <a:xfrm>
            <a:off x="8001310" y="2990756"/>
            <a:ext cx="3694359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000" indent="-180000">
              <a:lnSpc>
                <a:spcPct val="90000"/>
              </a:lnSpc>
              <a:spcBef>
                <a:spcPts val="600"/>
              </a:spcBef>
              <a:buClr>
                <a:srgbClr val="002060"/>
              </a:buClr>
              <a:buFont typeface="Wingdings"/>
              <a:buChar char="§"/>
              <a:defRPr/>
            </a:pPr>
            <a:r>
              <a:rPr lang="ru-RU" sz="1200" dirty="0">
                <a:latin typeface="Onest Regular"/>
              </a:rPr>
              <a:t>текст; </a:t>
            </a:r>
          </a:p>
          <a:p>
            <a:pPr marL="180000" indent="-180000">
              <a:lnSpc>
                <a:spcPct val="90000"/>
              </a:lnSpc>
              <a:spcBef>
                <a:spcPts val="600"/>
              </a:spcBef>
              <a:buClr>
                <a:srgbClr val="002060"/>
              </a:buClr>
              <a:buFont typeface="Wingdings"/>
              <a:buChar char="§"/>
              <a:defRPr/>
            </a:pPr>
            <a:r>
              <a:rPr lang="ru-RU" sz="1200" dirty="0"/>
              <a:t>текст; </a:t>
            </a:r>
          </a:p>
          <a:p>
            <a:pPr marL="180000" indent="-180000">
              <a:lnSpc>
                <a:spcPct val="90000"/>
              </a:lnSpc>
              <a:spcBef>
                <a:spcPts val="600"/>
              </a:spcBef>
              <a:buClr>
                <a:srgbClr val="002060"/>
              </a:buClr>
              <a:buFont typeface="Wingdings"/>
              <a:buChar char="§"/>
              <a:defRPr/>
            </a:pPr>
            <a:r>
              <a:rPr lang="ru-RU" sz="1200" dirty="0"/>
              <a:t>текст;</a:t>
            </a:r>
          </a:p>
          <a:p>
            <a:pPr marL="180000" indent="-180000">
              <a:lnSpc>
                <a:spcPct val="90000"/>
              </a:lnSpc>
              <a:spcBef>
                <a:spcPts val="600"/>
              </a:spcBef>
              <a:buClr>
                <a:srgbClr val="002060"/>
              </a:buClr>
              <a:buFont typeface="Wingdings"/>
              <a:buChar char="§"/>
              <a:defRPr/>
            </a:pPr>
            <a:r>
              <a:rPr lang="ru-RU" sz="1200" dirty="0"/>
              <a:t>текст; </a:t>
            </a:r>
          </a:p>
          <a:p>
            <a:pPr marL="180000" indent="-180000">
              <a:lnSpc>
                <a:spcPct val="90000"/>
              </a:lnSpc>
              <a:spcBef>
                <a:spcPts val="600"/>
              </a:spcBef>
              <a:buClr>
                <a:srgbClr val="002060"/>
              </a:buClr>
              <a:buFont typeface="Wingdings"/>
              <a:buChar char="§"/>
              <a:defRPr/>
            </a:pPr>
            <a:r>
              <a:rPr lang="ru-RU" sz="1200" dirty="0"/>
              <a:t>Текст.</a:t>
            </a:r>
          </a:p>
        </p:txBody>
      </p:sp>
      <p:sp>
        <p:nvSpPr>
          <p:cNvPr id="11" name="Нижний колонтитул 3">
            <a:extLst>
              <a:ext uri="{FF2B5EF4-FFF2-40B4-BE49-F238E27FC236}">
                <a16:creationId xmlns:a16="http://schemas.microsoft.com/office/drawing/2014/main" id="{50922EFC-A6BE-BDE5-4F74-CDA3299C535C}"/>
              </a:ext>
            </a:extLst>
          </p:cNvPr>
          <p:cNvSpPr txBox="1">
            <a:spLocks/>
          </p:cNvSpPr>
          <p:nvPr/>
        </p:nvSpPr>
        <p:spPr bwMode="auto">
          <a:xfrm>
            <a:off x="7391627" y="6273199"/>
            <a:ext cx="36639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ru-RU" sz="900" dirty="0"/>
              <a:t>Название раздела\\вопроса\\рисунка\\таблицы</a:t>
            </a:r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955A2CE3-191D-8C69-3B6B-6855FC2C4A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0" y="6638324"/>
            <a:ext cx="12192000" cy="21967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/>
          <a:srcRect l="7483" t="16181" r="915"/>
          <a:stretch/>
        </p:blipFill>
        <p:spPr bwMode="auto">
          <a:xfrm>
            <a:off x="2217705" y="1248725"/>
            <a:ext cx="3562818" cy="4932019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63AB6C55-58EA-40D4-AEDD-ACF6FA1FB47F}" type="slidenum">
              <a:rPr lang="en-US"/>
              <a:t>9</a:t>
            </a:fld>
            <a:endParaRPr lang="en-US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 bwMode="auto">
          <a:xfrm>
            <a:off x="408088" y="366045"/>
            <a:ext cx="7692522" cy="1294625"/>
          </a:xfrm>
        </p:spPr>
        <p:txBody>
          <a:bodyPr/>
          <a:lstStyle/>
          <a:p>
            <a:pPr>
              <a:defRPr/>
            </a:pPr>
            <a:r>
              <a:rPr lang="ru-RU" dirty="0"/>
              <a:t>Основные результаты лабораторных исследований</a:t>
            </a:r>
            <a:endParaRPr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r>
              <a:rPr lang="ru-RU" dirty="0"/>
              <a:t>Название раздела\\вопроса\\рисунка\\таблицы</a:t>
            </a:r>
          </a:p>
        </p:txBody>
      </p:sp>
      <p:graphicFrame>
        <p:nvGraphicFramePr>
          <p:cNvPr id="5" name="Диаграмма 4"/>
          <p:cNvGraphicFramePr>
            <a:graphicFrameLocks/>
          </p:cNvGraphicFramePr>
          <p:nvPr/>
        </p:nvGraphicFramePr>
        <p:xfrm>
          <a:off x="432706" y="1420097"/>
          <a:ext cx="11191943" cy="40178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55A2CE3-191D-8C69-3B6B-6855FC2C4A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0" y="6638324"/>
            <a:ext cx="12192000" cy="219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98127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Другая 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00B050"/>
      </a:accent6>
      <a:hlink>
        <a:srgbClr val="0563C1"/>
      </a:hlink>
      <a:folHlink>
        <a:srgbClr val="954F72"/>
      </a:folHlink>
    </a:clrScheme>
    <a:fontScheme name="Другая 2">
      <a:majorFont>
        <a:latin typeface="Onest SemiBold"/>
        <a:ea typeface="Arial"/>
        <a:cs typeface="Arial"/>
      </a:majorFont>
      <a:minorFont>
        <a:latin typeface="Onest Regular"/>
        <a:ea typeface="Arial"/>
        <a:cs typeface="Arial"/>
      </a:minorFont>
    </a:fontScheme>
    <a:fmtScheme name="Стандартная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309</TotalTime>
  <Words>575</Words>
  <Application>Microsoft Office PowerPoint</Application>
  <DocSecurity>0</DocSecurity>
  <PresentationFormat>Широкоэкранный</PresentationFormat>
  <Paragraphs>160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9" baseType="lpstr">
      <vt:lpstr>Onest Regular</vt:lpstr>
      <vt:lpstr>Onest Bold</vt:lpstr>
      <vt:lpstr>Onest ExtraBold</vt:lpstr>
      <vt:lpstr>Onest SemiBold</vt:lpstr>
      <vt:lpstr>Wingdings</vt:lpstr>
      <vt:lpstr>Arial</vt:lpstr>
      <vt:lpstr>Тема Office</vt:lpstr>
      <vt:lpstr>Презентация PowerPoint</vt:lpstr>
      <vt:lpstr>Презентация PowerPoint</vt:lpstr>
      <vt:lpstr>Презентация PowerPoint</vt:lpstr>
      <vt:lpstr>Текст</vt:lpstr>
      <vt:lpstr>Название:</vt:lpstr>
      <vt:lpstr>Текст</vt:lpstr>
      <vt:lpstr>Текст</vt:lpstr>
      <vt:lpstr>Текст</vt:lpstr>
      <vt:lpstr>Основные результаты лабораторных исследований</vt:lpstr>
      <vt:lpstr>Научная инфраструктура СПбПУ</vt:lpstr>
      <vt:lpstr>БЛАГОДАРЮ ЗА ВНИМАНИЕ!</vt:lpstr>
      <vt:lpstr>БЛАГОДАРЮ ЗА ВНИМАНИЕ!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>viryms@yandex.ru</dc:creator>
  <cp:keywords/>
  <dc:description/>
  <cp:lastModifiedBy>User</cp:lastModifiedBy>
  <cp:revision>68</cp:revision>
  <dcterms:created xsi:type="dcterms:W3CDTF">2025-02-13T10:56:18Z</dcterms:created>
  <dcterms:modified xsi:type="dcterms:W3CDTF">2025-04-10T09:33:04Z</dcterms:modified>
  <cp:category/>
  <dc:identifier/>
  <cp:contentStatus/>
  <dc:language/>
  <cp:version/>
</cp:coreProperties>
</file>